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 id="2147483703" r:id="rId2"/>
    <p:sldMasterId id="2147483707" r:id="rId3"/>
    <p:sldMasterId id="2147484172" r:id="rId4"/>
    <p:sldMasterId id="2147484207" r:id="rId5"/>
  </p:sldMasterIdLst>
  <p:notesMasterIdLst>
    <p:notesMasterId r:id="rId40"/>
  </p:notesMasterIdLst>
  <p:sldIdLst>
    <p:sldId id="256" r:id="rId6"/>
    <p:sldId id="258" r:id="rId7"/>
    <p:sldId id="295" r:id="rId8"/>
    <p:sldId id="259" r:id="rId9"/>
    <p:sldId id="260" r:id="rId10"/>
    <p:sldId id="261" r:id="rId11"/>
    <p:sldId id="262" r:id="rId12"/>
    <p:sldId id="263" r:id="rId13"/>
    <p:sldId id="264" r:id="rId14"/>
    <p:sldId id="265" r:id="rId15"/>
    <p:sldId id="266" r:id="rId16"/>
    <p:sldId id="268" r:id="rId17"/>
    <p:sldId id="269" r:id="rId18"/>
    <p:sldId id="270" r:id="rId19"/>
    <p:sldId id="281" r:id="rId20"/>
    <p:sldId id="282" r:id="rId21"/>
    <p:sldId id="283" r:id="rId22"/>
    <p:sldId id="284" r:id="rId23"/>
    <p:sldId id="285" r:id="rId24"/>
    <p:sldId id="286" r:id="rId25"/>
    <p:sldId id="287" r:id="rId26"/>
    <p:sldId id="288" r:id="rId27"/>
    <p:sldId id="280" r:id="rId28"/>
    <p:sldId id="289" r:id="rId29"/>
    <p:sldId id="272" r:id="rId30"/>
    <p:sldId id="273" r:id="rId31"/>
    <p:sldId id="274" r:id="rId32"/>
    <p:sldId id="291" r:id="rId33"/>
    <p:sldId id="276" r:id="rId34"/>
    <p:sldId id="294" r:id="rId35"/>
    <p:sldId id="293" r:id="rId36"/>
    <p:sldId id="277" r:id="rId37"/>
    <p:sldId id="278" r:id="rId38"/>
    <p:sldId id="279" r:id="rId39"/>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Century Schoolbook" panose="02040604050505020304" pitchFamily="18" charset="0"/>
      <p:regular r:id="rId45"/>
      <p:bold r:id="rId46"/>
      <p:italic r:id="rId47"/>
      <p:boldItalic r:id="rId48"/>
    </p:embeddedFont>
    <p:embeddedFont>
      <p:font typeface="EB Garamond" panose="020B0604020202020204" charset="0"/>
      <p:regular r:id="rId49"/>
      <p:bold r:id="rId50"/>
      <p:italic r:id="rId51"/>
      <p:boldItalic r:id="rId52"/>
    </p:embeddedFont>
    <p:embeddedFont>
      <p:font typeface="Gill Sans MT" panose="020B0502020104020203" pitchFamily="34" charset="0"/>
      <p:regular r:id="rId53"/>
      <p:bold r:id="rId54"/>
      <p:italic r:id="rId55"/>
      <p:boldItalic r:id="rId56"/>
    </p:embeddedFont>
    <p:embeddedFont>
      <p:font typeface="Impact" panose="020B0806030902050204" pitchFamily="34" charset="0"/>
      <p:regular r:id="rId57"/>
    </p:embeddedFont>
    <p:embeddedFont>
      <p:font typeface="Poppins" panose="020B0604020202020204" charset="0"/>
      <p:regular r:id="rId58"/>
      <p:bold r:id="rId59"/>
      <p:italic r:id="rId60"/>
      <p:boldItalic r:id="rId61"/>
    </p:embeddedFont>
    <p:embeddedFont>
      <p:font typeface="Poppins Medium" panose="020B0604020202020204" charset="0"/>
      <p:regular r:id="rId62"/>
      <p:bold r:id="rId63"/>
      <p:italic r:id="rId64"/>
      <p:boldItalic r:id="rId65"/>
    </p:embeddedFont>
    <p:embeddedFont>
      <p:font typeface="Poppins SemiBold" panose="020B0604020202020204" charset="0"/>
      <p:regular r:id="rId66"/>
      <p:bold r:id="rId67"/>
      <p:italic r:id="rId68"/>
      <p:boldItalic r:id="rId69"/>
    </p:embeddedFont>
    <p:embeddedFont>
      <p:font typeface="Wingdings 2" panose="05020102010507070707" pitchFamily="18" charset="2"/>
      <p:regular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1" roundtripDataSignature="AMtx7mh6mnT+wktjSP+loTbGqd9G5TSZp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50" autoAdjust="0"/>
  </p:normalViewPr>
  <p:slideViewPr>
    <p:cSldViewPr snapToGrid="0">
      <p:cViewPr>
        <p:scale>
          <a:sx n="75" d="100"/>
          <a:sy n="75" d="100"/>
        </p:scale>
        <p:origin x="946" y="3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font" Target="fonts/font23.fntdata"/><Relationship Id="rId68" Type="http://schemas.openxmlformats.org/officeDocument/2006/relationships/font" Target="fonts/font28.fntdata"/><Relationship Id="rId7" Type="http://schemas.openxmlformats.org/officeDocument/2006/relationships/slide" Target="slides/slide2.xml"/><Relationship Id="rId71"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7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9.fntdata"/><Relationship Id="rId57" Type="http://schemas.openxmlformats.org/officeDocument/2006/relationships/font" Target="fonts/font17.fntdata"/><Relationship Id="rId61" Type="http://schemas.openxmlformats.org/officeDocument/2006/relationships/font" Target="fonts/font21.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font" Target="fonts/font29.fntdata"/><Relationship Id="rId8" Type="http://schemas.openxmlformats.org/officeDocument/2006/relationships/slide" Target="slides/slide3.xml"/><Relationship Id="rId51" Type="http://schemas.openxmlformats.org/officeDocument/2006/relationships/font" Target="fonts/font11.fntdata"/><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font" Target="fonts/font27.fntdata"/><Relationship Id="rId20" Type="http://schemas.openxmlformats.org/officeDocument/2006/relationships/slide" Target="slides/slide15.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font" Target="fonts/font30.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82F1FB-94DA-468E-8558-1C82CEDDA1C7}" type="doc">
      <dgm:prSet loTypeId="urn:microsoft.com/office/officeart/2005/8/layout/vList3" loCatId="list" qsTypeId="urn:microsoft.com/office/officeart/2005/8/quickstyle/simple1" qsCatId="simple" csTypeId="urn:microsoft.com/office/officeart/2005/8/colors/accent1_2" csCatId="accent1" phldr="1"/>
      <dgm:spPr/>
    </dgm:pt>
    <dgm:pt modelId="{BD5C6654-E248-4D7A-BE0B-903A6D2E6A3C}">
      <dgm:prSet phldrT="[Text]" custT="1"/>
      <dgm:spPr/>
      <dgm:t>
        <a:bodyPr/>
        <a:lstStyle/>
        <a:p>
          <a:r>
            <a:rPr lang="en-IN" sz="2400" b="1" dirty="0"/>
            <a:t>Introduction to Unix/Linux</a:t>
          </a:r>
        </a:p>
      </dgm:t>
    </dgm:pt>
    <dgm:pt modelId="{38180458-5D79-4FFA-92F5-D56FD20FD8FA}" type="parTrans" cxnId="{CB40E8A6-C531-40CA-9F9A-AE8AC9DE7F5B}">
      <dgm:prSet/>
      <dgm:spPr/>
      <dgm:t>
        <a:bodyPr/>
        <a:lstStyle/>
        <a:p>
          <a:endParaRPr lang="en-IN"/>
        </a:p>
      </dgm:t>
    </dgm:pt>
    <dgm:pt modelId="{9FFD9E38-4846-4E53-A90E-F7A76FB57BEE}" type="sibTrans" cxnId="{CB40E8A6-C531-40CA-9F9A-AE8AC9DE7F5B}">
      <dgm:prSet/>
      <dgm:spPr/>
      <dgm:t>
        <a:bodyPr/>
        <a:lstStyle/>
        <a:p>
          <a:endParaRPr lang="en-IN"/>
        </a:p>
      </dgm:t>
    </dgm:pt>
    <dgm:pt modelId="{B91B45F2-E300-446B-B4FC-E1C6E2D242C4}">
      <dgm:prSet phldrT="[Text]" custT="1"/>
      <dgm:spPr/>
      <dgm:t>
        <a:bodyPr/>
        <a:lstStyle/>
        <a:p>
          <a:r>
            <a:rPr lang="en-IN" sz="2400" b="1" dirty="0"/>
            <a:t>Introduction to Git and </a:t>
          </a:r>
          <a:r>
            <a:rPr lang="en-IN" sz="2400" b="1" dirty="0" err="1"/>
            <a:t>Github</a:t>
          </a:r>
          <a:endParaRPr lang="en-IN" sz="2400" b="1" dirty="0"/>
        </a:p>
      </dgm:t>
    </dgm:pt>
    <dgm:pt modelId="{82E548A3-51C3-4876-80F5-DCAD5AC3B8EF}" type="parTrans" cxnId="{8A432739-C4C6-4A09-8894-9E5F76A9961D}">
      <dgm:prSet/>
      <dgm:spPr/>
      <dgm:t>
        <a:bodyPr/>
        <a:lstStyle/>
        <a:p>
          <a:endParaRPr lang="en-IN"/>
        </a:p>
      </dgm:t>
    </dgm:pt>
    <dgm:pt modelId="{4883EE23-6AF0-4713-B286-B9EB99587810}" type="sibTrans" cxnId="{8A432739-C4C6-4A09-8894-9E5F76A9961D}">
      <dgm:prSet/>
      <dgm:spPr/>
      <dgm:t>
        <a:bodyPr/>
        <a:lstStyle/>
        <a:p>
          <a:endParaRPr lang="en-IN"/>
        </a:p>
      </dgm:t>
    </dgm:pt>
    <dgm:pt modelId="{99C05742-881F-4259-B8C1-A8C276353C09}">
      <dgm:prSet phldrT="[Text]" custT="1"/>
      <dgm:spPr/>
      <dgm:t>
        <a:bodyPr/>
        <a:lstStyle/>
        <a:p>
          <a:r>
            <a:rPr lang="en-IN" sz="2400" b="1" dirty="0"/>
            <a:t>SDLC and OOAD with UML</a:t>
          </a:r>
        </a:p>
      </dgm:t>
    </dgm:pt>
    <dgm:pt modelId="{79ACB753-D29D-4228-BAA5-8C99ECECA191}" type="parTrans" cxnId="{09085D37-A10B-437E-B95E-C492A789CC19}">
      <dgm:prSet/>
      <dgm:spPr/>
      <dgm:t>
        <a:bodyPr/>
        <a:lstStyle/>
        <a:p>
          <a:endParaRPr lang="en-IN"/>
        </a:p>
      </dgm:t>
    </dgm:pt>
    <dgm:pt modelId="{29E3D7E0-3953-4ACA-9638-AD4C198FB4D7}" type="sibTrans" cxnId="{09085D37-A10B-437E-B95E-C492A789CC19}">
      <dgm:prSet/>
      <dgm:spPr/>
      <dgm:t>
        <a:bodyPr/>
        <a:lstStyle/>
        <a:p>
          <a:endParaRPr lang="en-IN"/>
        </a:p>
      </dgm:t>
    </dgm:pt>
    <dgm:pt modelId="{7BEDF3AA-8818-4659-B6BC-5E3B02E66470}" type="pres">
      <dgm:prSet presAssocID="{BE82F1FB-94DA-468E-8558-1C82CEDDA1C7}" presName="linearFlow" presStyleCnt="0">
        <dgm:presLayoutVars>
          <dgm:dir/>
          <dgm:resizeHandles val="exact"/>
        </dgm:presLayoutVars>
      </dgm:prSet>
      <dgm:spPr/>
    </dgm:pt>
    <dgm:pt modelId="{CA483371-54D0-44E8-90E5-43E627A7A922}" type="pres">
      <dgm:prSet presAssocID="{BD5C6654-E248-4D7A-BE0B-903A6D2E6A3C}" presName="composite" presStyleCnt="0"/>
      <dgm:spPr/>
    </dgm:pt>
    <dgm:pt modelId="{19BDC113-0BDA-41FD-9337-CA517719B165}" type="pres">
      <dgm:prSet presAssocID="{BD5C6654-E248-4D7A-BE0B-903A6D2E6A3C}" presName="imgShp" presStyleLbl="fgImgPlace1" presStyleIdx="0" presStyleCnt="3"/>
      <dgm:spPr/>
    </dgm:pt>
    <dgm:pt modelId="{27A5CE03-8672-46AF-815E-8EC9D369B441}" type="pres">
      <dgm:prSet presAssocID="{BD5C6654-E248-4D7A-BE0B-903A6D2E6A3C}" presName="txShp" presStyleLbl="node1" presStyleIdx="0" presStyleCnt="3">
        <dgm:presLayoutVars>
          <dgm:bulletEnabled val="1"/>
        </dgm:presLayoutVars>
      </dgm:prSet>
      <dgm:spPr/>
    </dgm:pt>
    <dgm:pt modelId="{71E15001-308B-4D4F-BB08-EB1876493A3E}" type="pres">
      <dgm:prSet presAssocID="{9FFD9E38-4846-4E53-A90E-F7A76FB57BEE}" presName="spacing" presStyleCnt="0"/>
      <dgm:spPr/>
    </dgm:pt>
    <dgm:pt modelId="{7DAE2F84-98B1-4538-AB6A-3E3365ACC407}" type="pres">
      <dgm:prSet presAssocID="{B91B45F2-E300-446B-B4FC-E1C6E2D242C4}" presName="composite" presStyleCnt="0"/>
      <dgm:spPr/>
    </dgm:pt>
    <dgm:pt modelId="{4411C516-F8A7-469D-9DC2-5F4DBC9534AF}" type="pres">
      <dgm:prSet presAssocID="{B91B45F2-E300-446B-B4FC-E1C6E2D242C4}" presName="imgShp" presStyleLbl="fgImgPlace1" presStyleIdx="1" presStyleCnt="3"/>
      <dgm:spPr/>
    </dgm:pt>
    <dgm:pt modelId="{26FD0FE3-9584-4D24-A225-7B97217933E6}" type="pres">
      <dgm:prSet presAssocID="{B91B45F2-E300-446B-B4FC-E1C6E2D242C4}" presName="txShp" presStyleLbl="node1" presStyleIdx="1" presStyleCnt="3">
        <dgm:presLayoutVars>
          <dgm:bulletEnabled val="1"/>
        </dgm:presLayoutVars>
      </dgm:prSet>
      <dgm:spPr/>
    </dgm:pt>
    <dgm:pt modelId="{D9B2CCBB-36A1-4003-B904-C0BBD5C067BF}" type="pres">
      <dgm:prSet presAssocID="{4883EE23-6AF0-4713-B286-B9EB99587810}" presName="spacing" presStyleCnt="0"/>
      <dgm:spPr/>
    </dgm:pt>
    <dgm:pt modelId="{2E60283A-CBF7-4325-A218-BE9C897C3AFB}" type="pres">
      <dgm:prSet presAssocID="{99C05742-881F-4259-B8C1-A8C276353C09}" presName="composite" presStyleCnt="0"/>
      <dgm:spPr/>
    </dgm:pt>
    <dgm:pt modelId="{4CE64ED3-2259-4763-BC63-FCEAF36F4239}" type="pres">
      <dgm:prSet presAssocID="{99C05742-881F-4259-B8C1-A8C276353C09}" presName="imgShp" presStyleLbl="fgImgPlace1" presStyleIdx="2" presStyleCnt="3"/>
      <dgm:spPr/>
    </dgm:pt>
    <dgm:pt modelId="{0D6EF5D7-E245-4F35-AB3A-33CED7D4FB7D}" type="pres">
      <dgm:prSet presAssocID="{99C05742-881F-4259-B8C1-A8C276353C09}" presName="txShp" presStyleLbl="node1" presStyleIdx="2" presStyleCnt="3">
        <dgm:presLayoutVars>
          <dgm:bulletEnabled val="1"/>
        </dgm:presLayoutVars>
      </dgm:prSet>
      <dgm:spPr/>
    </dgm:pt>
  </dgm:ptLst>
  <dgm:cxnLst>
    <dgm:cxn modelId="{09085D37-A10B-437E-B95E-C492A789CC19}" srcId="{BE82F1FB-94DA-468E-8558-1C82CEDDA1C7}" destId="{99C05742-881F-4259-B8C1-A8C276353C09}" srcOrd="2" destOrd="0" parTransId="{79ACB753-D29D-4228-BAA5-8C99ECECA191}" sibTransId="{29E3D7E0-3953-4ACA-9638-AD4C198FB4D7}"/>
    <dgm:cxn modelId="{8A432739-C4C6-4A09-8894-9E5F76A9961D}" srcId="{BE82F1FB-94DA-468E-8558-1C82CEDDA1C7}" destId="{B91B45F2-E300-446B-B4FC-E1C6E2D242C4}" srcOrd="1" destOrd="0" parTransId="{82E548A3-51C3-4876-80F5-DCAD5AC3B8EF}" sibTransId="{4883EE23-6AF0-4713-B286-B9EB99587810}"/>
    <dgm:cxn modelId="{EEF3505F-925C-46B3-A3EB-9A7A93DB0C4F}" type="presOf" srcId="{BE82F1FB-94DA-468E-8558-1C82CEDDA1C7}" destId="{7BEDF3AA-8818-4659-B6BC-5E3B02E66470}" srcOrd="0" destOrd="0" presId="urn:microsoft.com/office/officeart/2005/8/layout/vList3"/>
    <dgm:cxn modelId="{6D26944B-CBB7-44ED-B5CB-96F1AE85EEEC}" type="presOf" srcId="{BD5C6654-E248-4D7A-BE0B-903A6D2E6A3C}" destId="{27A5CE03-8672-46AF-815E-8EC9D369B441}" srcOrd="0" destOrd="0" presId="urn:microsoft.com/office/officeart/2005/8/layout/vList3"/>
    <dgm:cxn modelId="{B2AB528E-4FB3-46EB-9E37-084369F75814}" type="presOf" srcId="{99C05742-881F-4259-B8C1-A8C276353C09}" destId="{0D6EF5D7-E245-4F35-AB3A-33CED7D4FB7D}" srcOrd="0" destOrd="0" presId="urn:microsoft.com/office/officeart/2005/8/layout/vList3"/>
    <dgm:cxn modelId="{CB40E8A6-C531-40CA-9F9A-AE8AC9DE7F5B}" srcId="{BE82F1FB-94DA-468E-8558-1C82CEDDA1C7}" destId="{BD5C6654-E248-4D7A-BE0B-903A6D2E6A3C}" srcOrd="0" destOrd="0" parTransId="{38180458-5D79-4FFA-92F5-D56FD20FD8FA}" sibTransId="{9FFD9E38-4846-4E53-A90E-F7A76FB57BEE}"/>
    <dgm:cxn modelId="{E48E45EA-CB99-4788-8382-DF779D8B2212}" type="presOf" srcId="{B91B45F2-E300-446B-B4FC-E1C6E2D242C4}" destId="{26FD0FE3-9584-4D24-A225-7B97217933E6}" srcOrd="0" destOrd="0" presId="urn:microsoft.com/office/officeart/2005/8/layout/vList3"/>
    <dgm:cxn modelId="{B6B1BEAD-C1BD-4221-A6AF-9E5211405FA8}" type="presParOf" srcId="{7BEDF3AA-8818-4659-B6BC-5E3B02E66470}" destId="{CA483371-54D0-44E8-90E5-43E627A7A922}" srcOrd="0" destOrd="0" presId="urn:microsoft.com/office/officeart/2005/8/layout/vList3"/>
    <dgm:cxn modelId="{E9D61256-ADC6-403E-8D38-1FECC47FCD66}" type="presParOf" srcId="{CA483371-54D0-44E8-90E5-43E627A7A922}" destId="{19BDC113-0BDA-41FD-9337-CA517719B165}" srcOrd="0" destOrd="0" presId="urn:microsoft.com/office/officeart/2005/8/layout/vList3"/>
    <dgm:cxn modelId="{42E7B29A-2800-4AEF-AB0C-C566EB5F8113}" type="presParOf" srcId="{CA483371-54D0-44E8-90E5-43E627A7A922}" destId="{27A5CE03-8672-46AF-815E-8EC9D369B441}" srcOrd="1" destOrd="0" presId="urn:microsoft.com/office/officeart/2005/8/layout/vList3"/>
    <dgm:cxn modelId="{2B1D8FF2-6C27-4A73-A233-5E04B73A622B}" type="presParOf" srcId="{7BEDF3AA-8818-4659-B6BC-5E3B02E66470}" destId="{71E15001-308B-4D4F-BB08-EB1876493A3E}" srcOrd="1" destOrd="0" presId="urn:microsoft.com/office/officeart/2005/8/layout/vList3"/>
    <dgm:cxn modelId="{2E24A4A7-D6C3-4966-A7AA-BF9BC9EB87FC}" type="presParOf" srcId="{7BEDF3AA-8818-4659-B6BC-5E3B02E66470}" destId="{7DAE2F84-98B1-4538-AB6A-3E3365ACC407}" srcOrd="2" destOrd="0" presId="urn:microsoft.com/office/officeart/2005/8/layout/vList3"/>
    <dgm:cxn modelId="{C1763668-0A34-428D-B46E-50BFD222D8C1}" type="presParOf" srcId="{7DAE2F84-98B1-4538-AB6A-3E3365ACC407}" destId="{4411C516-F8A7-469D-9DC2-5F4DBC9534AF}" srcOrd="0" destOrd="0" presId="urn:microsoft.com/office/officeart/2005/8/layout/vList3"/>
    <dgm:cxn modelId="{B3A47B52-0DA8-4F49-93AF-D22B29CF6E4E}" type="presParOf" srcId="{7DAE2F84-98B1-4538-AB6A-3E3365ACC407}" destId="{26FD0FE3-9584-4D24-A225-7B97217933E6}" srcOrd="1" destOrd="0" presId="urn:microsoft.com/office/officeart/2005/8/layout/vList3"/>
    <dgm:cxn modelId="{EA6D8AA7-4EC7-4EB5-B408-C45A44B9EAD3}" type="presParOf" srcId="{7BEDF3AA-8818-4659-B6BC-5E3B02E66470}" destId="{D9B2CCBB-36A1-4003-B904-C0BBD5C067BF}" srcOrd="3" destOrd="0" presId="urn:microsoft.com/office/officeart/2005/8/layout/vList3"/>
    <dgm:cxn modelId="{5B166558-FF6E-4246-BB4F-7156260A866A}" type="presParOf" srcId="{7BEDF3AA-8818-4659-B6BC-5E3B02E66470}" destId="{2E60283A-CBF7-4325-A218-BE9C897C3AFB}" srcOrd="4" destOrd="0" presId="urn:microsoft.com/office/officeart/2005/8/layout/vList3"/>
    <dgm:cxn modelId="{F899D896-BCDB-4E87-A1B2-20082806FE44}" type="presParOf" srcId="{2E60283A-CBF7-4325-A218-BE9C897C3AFB}" destId="{4CE64ED3-2259-4763-BC63-FCEAF36F4239}" srcOrd="0" destOrd="0" presId="urn:microsoft.com/office/officeart/2005/8/layout/vList3"/>
    <dgm:cxn modelId="{339FABF9-C847-444D-992C-CFCBFD216CE6}" type="presParOf" srcId="{2E60283A-CBF7-4325-A218-BE9C897C3AFB}" destId="{0D6EF5D7-E245-4F35-AB3A-33CED7D4FB7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82F1FB-94DA-468E-8558-1C82CEDDA1C7}" type="doc">
      <dgm:prSet loTypeId="urn:microsoft.com/office/officeart/2005/8/layout/vList3" loCatId="list" qsTypeId="urn:microsoft.com/office/officeart/2005/8/quickstyle/simple1" qsCatId="simple" csTypeId="urn:microsoft.com/office/officeart/2005/8/colors/accent1_2" csCatId="accent1" phldr="1"/>
      <dgm:spPr/>
    </dgm:pt>
    <dgm:pt modelId="{BD5C6654-E248-4D7A-BE0B-903A6D2E6A3C}">
      <dgm:prSet phldrT="[Text]" custT="1"/>
      <dgm:spPr/>
      <dgm:t>
        <a:bodyPr/>
        <a:lstStyle/>
        <a:p>
          <a:r>
            <a:rPr lang="en-IN" sz="2400" b="1" dirty="0"/>
            <a:t>Core Java Programming</a:t>
          </a:r>
        </a:p>
      </dgm:t>
    </dgm:pt>
    <dgm:pt modelId="{38180458-5D79-4FFA-92F5-D56FD20FD8FA}" type="parTrans" cxnId="{CB40E8A6-C531-40CA-9F9A-AE8AC9DE7F5B}">
      <dgm:prSet/>
      <dgm:spPr/>
      <dgm:t>
        <a:bodyPr/>
        <a:lstStyle/>
        <a:p>
          <a:endParaRPr lang="en-IN"/>
        </a:p>
      </dgm:t>
    </dgm:pt>
    <dgm:pt modelId="{9FFD9E38-4846-4E53-A90E-F7A76FB57BEE}" type="sibTrans" cxnId="{CB40E8A6-C531-40CA-9F9A-AE8AC9DE7F5B}">
      <dgm:prSet/>
      <dgm:spPr/>
      <dgm:t>
        <a:bodyPr/>
        <a:lstStyle/>
        <a:p>
          <a:endParaRPr lang="en-IN"/>
        </a:p>
      </dgm:t>
    </dgm:pt>
    <dgm:pt modelId="{B91B45F2-E300-446B-B4FC-E1C6E2D242C4}">
      <dgm:prSet phldrT="[Text]" custT="1"/>
      <dgm:spPr/>
      <dgm:t>
        <a:bodyPr/>
        <a:lstStyle/>
        <a:p>
          <a:r>
            <a:rPr lang="en-IN" sz="2400" b="1" dirty="0"/>
            <a:t>MySQL Fundamentals</a:t>
          </a:r>
        </a:p>
      </dgm:t>
    </dgm:pt>
    <dgm:pt modelId="{82E548A3-51C3-4876-80F5-DCAD5AC3B8EF}" type="parTrans" cxnId="{8A432739-C4C6-4A09-8894-9E5F76A9961D}">
      <dgm:prSet/>
      <dgm:spPr/>
      <dgm:t>
        <a:bodyPr/>
        <a:lstStyle/>
        <a:p>
          <a:endParaRPr lang="en-IN"/>
        </a:p>
      </dgm:t>
    </dgm:pt>
    <dgm:pt modelId="{4883EE23-6AF0-4713-B286-B9EB99587810}" type="sibTrans" cxnId="{8A432739-C4C6-4A09-8894-9E5F76A9961D}">
      <dgm:prSet/>
      <dgm:spPr/>
      <dgm:t>
        <a:bodyPr/>
        <a:lstStyle/>
        <a:p>
          <a:endParaRPr lang="en-IN"/>
        </a:p>
      </dgm:t>
    </dgm:pt>
    <dgm:pt modelId="{99C05742-881F-4259-B8C1-A8C276353C09}">
      <dgm:prSet phldrT="[Text]" custT="1"/>
      <dgm:spPr/>
      <dgm:t>
        <a:bodyPr/>
        <a:lstStyle/>
        <a:p>
          <a:r>
            <a:rPr lang="en-IN" sz="2400" b="1" dirty="0" err="1"/>
            <a:t>Dropwizard</a:t>
          </a:r>
          <a:endParaRPr lang="en-IN" sz="2400" b="1" dirty="0"/>
        </a:p>
      </dgm:t>
    </dgm:pt>
    <dgm:pt modelId="{79ACB753-D29D-4228-BAA5-8C99ECECA191}" type="parTrans" cxnId="{09085D37-A10B-437E-B95E-C492A789CC19}">
      <dgm:prSet/>
      <dgm:spPr/>
      <dgm:t>
        <a:bodyPr/>
        <a:lstStyle/>
        <a:p>
          <a:endParaRPr lang="en-IN"/>
        </a:p>
      </dgm:t>
    </dgm:pt>
    <dgm:pt modelId="{29E3D7E0-3953-4ACA-9638-AD4C198FB4D7}" type="sibTrans" cxnId="{09085D37-A10B-437E-B95E-C492A789CC19}">
      <dgm:prSet/>
      <dgm:spPr/>
      <dgm:t>
        <a:bodyPr/>
        <a:lstStyle/>
        <a:p>
          <a:endParaRPr lang="en-IN"/>
        </a:p>
      </dgm:t>
    </dgm:pt>
    <dgm:pt modelId="{920DBA7E-2788-458D-AF07-B84AD02D21A3}">
      <dgm:prSet phldrT="[Text]" custT="1"/>
      <dgm:spPr/>
      <dgm:t>
        <a:bodyPr/>
        <a:lstStyle/>
        <a:p>
          <a:r>
            <a:rPr lang="en-IN" sz="2400" b="1" dirty="0"/>
            <a:t>Project</a:t>
          </a:r>
        </a:p>
      </dgm:t>
    </dgm:pt>
    <dgm:pt modelId="{3EEAE200-E07C-4B78-B6C8-D34D6D024C7B}" type="parTrans" cxnId="{E7FB1A50-A93F-48BB-8AA4-72BAE3317E95}">
      <dgm:prSet/>
      <dgm:spPr/>
      <dgm:t>
        <a:bodyPr/>
        <a:lstStyle/>
        <a:p>
          <a:endParaRPr lang="en-IN"/>
        </a:p>
      </dgm:t>
    </dgm:pt>
    <dgm:pt modelId="{6CAF64F0-308B-4948-9917-053EB9DD9309}" type="sibTrans" cxnId="{E7FB1A50-A93F-48BB-8AA4-72BAE3317E95}">
      <dgm:prSet/>
      <dgm:spPr/>
      <dgm:t>
        <a:bodyPr/>
        <a:lstStyle/>
        <a:p>
          <a:endParaRPr lang="en-IN"/>
        </a:p>
      </dgm:t>
    </dgm:pt>
    <dgm:pt modelId="{7BEDF3AA-8818-4659-B6BC-5E3B02E66470}" type="pres">
      <dgm:prSet presAssocID="{BE82F1FB-94DA-468E-8558-1C82CEDDA1C7}" presName="linearFlow" presStyleCnt="0">
        <dgm:presLayoutVars>
          <dgm:dir/>
          <dgm:resizeHandles val="exact"/>
        </dgm:presLayoutVars>
      </dgm:prSet>
      <dgm:spPr/>
    </dgm:pt>
    <dgm:pt modelId="{CA483371-54D0-44E8-90E5-43E627A7A922}" type="pres">
      <dgm:prSet presAssocID="{BD5C6654-E248-4D7A-BE0B-903A6D2E6A3C}" presName="composite" presStyleCnt="0"/>
      <dgm:spPr/>
    </dgm:pt>
    <dgm:pt modelId="{19BDC113-0BDA-41FD-9337-CA517719B165}" type="pres">
      <dgm:prSet presAssocID="{BD5C6654-E248-4D7A-BE0B-903A6D2E6A3C}" presName="imgShp" presStyleLbl="fgImgPlace1" presStyleIdx="0" presStyleCnt="4"/>
      <dgm:spPr/>
    </dgm:pt>
    <dgm:pt modelId="{27A5CE03-8672-46AF-815E-8EC9D369B441}" type="pres">
      <dgm:prSet presAssocID="{BD5C6654-E248-4D7A-BE0B-903A6D2E6A3C}" presName="txShp" presStyleLbl="node1" presStyleIdx="0" presStyleCnt="4">
        <dgm:presLayoutVars>
          <dgm:bulletEnabled val="1"/>
        </dgm:presLayoutVars>
      </dgm:prSet>
      <dgm:spPr/>
    </dgm:pt>
    <dgm:pt modelId="{71E15001-308B-4D4F-BB08-EB1876493A3E}" type="pres">
      <dgm:prSet presAssocID="{9FFD9E38-4846-4E53-A90E-F7A76FB57BEE}" presName="spacing" presStyleCnt="0"/>
      <dgm:spPr/>
    </dgm:pt>
    <dgm:pt modelId="{7DAE2F84-98B1-4538-AB6A-3E3365ACC407}" type="pres">
      <dgm:prSet presAssocID="{B91B45F2-E300-446B-B4FC-E1C6E2D242C4}" presName="composite" presStyleCnt="0"/>
      <dgm:spPr/>
    </dgm:pt>
    <dgm:pt modelId="{4411C516-F8A7-469D-9DC2-5F4DBC9534AF}" type="pres">
      <dgm:prSet presAssocID="{B91B45F2-E300-446B-B4FC-E1C6E2D242C4}" presName="imgShp" presStyleLbl="fgImgPlace1" presStyleIdx="1" presStyleCnt="4"/>
      <dgm:spPr/>
    </dgm:pt>
    <dgm:pt modelId="{26FD0FE3-9584-4D24-A225-7B97217933E6}" type="pres">
      <dgm:prSet presAssocID="{B91B45F2-E300-446B-B4FC-E1C6E2D242C4}" presName="txShp" presStyleLbl="node1" presStyleIdx="1" presStyleCnt="4">
        <dgm:presLayoutVars>
          <dgm:bulletEnabled val="1"/>
        </dgm:presLayoutVars>
      </dgm:prSet>
      <dgm:spPr/>
    </dgm:pt>
    <dgm:pt modelId="{D9B2CCBB-36A1-4003-B904-C0BBD5C067BF}" type="pres">
      <dgm:prSet presAssocID="{4883EE23-6AF0-4713-B286-B9EB99587810}" presName="spacing" presStyleCnt="0"/>
      <dgm:spPr/>
    </dgm:pt>
    <dgm:pt modelId="{2E60283A-CBF7-4325-A218-BE9C897C3AFB}" type="pres">
      <dgm:prSet presAssocID="{99C05742-881F-4259-B8C1-A8C276353C09}" presName="composite" presStyleCnt="0"/>
      <dgm:spPr/>
    </dgm:pt>
    <dgm:pt modelId="{4CE64ED3-2259-4763-BC63-FCEAF36F4239}" type="pres">
      <dgm:prSet presAssocID="{99C05742-881F-4259-B8C1-A8C276353C09}" presName="imgShp" presStyleLbl="fgImgPlace1" presStyleIdx="2" presStyleCnt="4"/>
      <dgm:spPr/>
    </dgm:pt>
    <dgm:pt modelId="{0D6EF5D7-E245-4F35-AB3A-33CED7D4FB7D}" type="pres">
      <dgm:prSet presAssocID="{99C05742-881F-4259-B8C1-A8C276353C09}" presName="txShp" presStyleLbl="node1" presStyleIdx="2" presStyleCnt="4">
        <dgm:presLayoutVars>
          <dgm:bulletEnabled val="1"/>
        </dgm:presLayoutVars>
      </dgm:prSet>
      <dgm:spPr/>
    </dgm:pt>
    <dgm:pt modelId="{FC84A918-71FA-46C4-A919-5B88119F737E}" type="pres">
      <dgm:prSet presAssocID="{29E3D7E0-3953-4ACA-9638-AD4C198FB4D7}" presName="spacing" presStyleCnt="0"/>
      <dgm:spPr/>
    </dgm:pt>
    <dgm:pt modelId="{F08DB7D8-64E9-4A3F-A8FF-DDCA5BB8B79E}" type="pres">
      <dgm:prSet presAssocID="{920DBA7E-2788-458D-AF07-B84AD02D21A3}" presName="composite" presStyleCnt="0"/>
      <dgm:spPr/>
    </dgm:pt>
    <dgm:pt modelId="{E2CB09F0-D459-44B6-A069-9E7EEC1BF924}" type="pres">
      <dgm:prSet presAssocID="{920DBA7E-2788-458D-AF07-B84AD02D21A3}" presName="imgShp" presStyleLbl="fgImgPlace1" presStyleIdx="3" presStyleCnt="4"/>
      <dgm:spPr/>
    </dgm:pt>
    <dgm:pt modelId="{130FC830-33C4-4536-94F0-39AB9BF45C24}" type="pres">
      <dgm:prSet presAssocID="{920DBA7E-2788-458D-AF07-B84AD02D21A3}" presName="txShp" presStyleLbl="node1" presStyleIdx="3" presStyleCnt="4">
        <dgm:presLayoutVars>
          <dgm:bulletEnabled val="1"/>
        </dgm:presLayoutVars>
      </dgm:prSet>
      <dgm:spPr/>
    </dgm:pt>
  </dgm:ptLst>
  <dgm:cxnLst>
    <dgm:cxn modelId="{09085D37-A10B-437E-B95E-C492A789CC19}" srcId="{BE82F1FB-94DA-468E-8558-1C82CEDDA1C7}" destId="{99C05742-881F-4259-B8C1-A8C276353C09}" srcOrd="2" destOrd="0" parTransId="{79ACB753-D29D-4228-BAA5-8C99ECECA191}" sibTransId="{29E3D7E0-3953-4ACA-9638-AD4C198FB4D7}"/>
    <dgm:cxn modelId="{8A432739-C4C6-4A09-8894-9E5F76A9961D}" srcId="{BE82F1FB-94DA-468E-8558-1C82CEDDA1C7}" destId="{B91B45F2-E300-446B-B4FC-E1C6E2D242C4}" srcOrd="1" destOrd="0" parTransId="{82E548A3-51C3-4876-80F5-DCAD5AC3B8EF}" sibTransId="{4883EE23-6AF0-4713-B286-B9EB99587810}"/>
    <dgm:cxn modelId="{EEF3505F-925C-46B3-A3EB-9A7A93DB0C4F}" type="presOf" srcId="{BE82F1FB-94DA-468E-8558-1C82CEDDA1C7}" destId="{7BEDF3AA-8818-4659-B6BC-5E3B02E66470}" srcOrd="0" destOrd="0" presId="urn:microsoft.com/office/officeart/2005/8/layout/vList3"/>
    <dgm:cxn modelId="{6D26944B-CBB7-44ED-B5CB-96F1AE85EEEC}" type="presOf" srcId="{BD5C6654-E248-4D7A-BE0B-903A6D2E6A3C}" destId="{27A5CE03-8672-46AF-815E-8EC9D369B441}" srcOrd="0" destOrd="0" presId="urn:microsoft.com/office/officeart/2005/8/layout/vList3"/>
    <dgm:cxn modelId="{E7FB1A50-A93F-48BB-8AA4-72BAE3317E95}" srcId="{BE82F1FB-94DA-468E-8558-1C82CEDDA1C7}" destId="{920DBA7E-2788-458D-AF07-B84AD02D21A3}" srcOrd="3" destOrd="0" parTransId="{3EEAE200-E07C-4B78-B6C8-D34D6D024C7B}" sibTransId="{6CAF64F0-308B-4948-9917-053EB9DD9309}"/>
    <dgm:cxn modelId="{B2AB528E-4FB3-46EB-9E37-084369F75814}" type="presOf" srcId="{99C05742-881F-4259-B8C1-A8C276353C09}" destId="{0D6EF5D7-E245-4F35-AB3A-33CED7D4FB7D}" srcOrd="0" destOrd="0" presId="urn:microsoft.com/office/officeart/2005/8/layout/vList3"/>
    <dgm:cxn modelId="{28169396-1EE8-4909-B716-B9E5D6CCBAEC}" type="presOf" srcId="{920DBA7E-2788-458D-AF07-B84AD02D21A3}" destId="{130FC830-33C4-4536-94F0-39AB9BF45C24}" srcOrd="0" destOrd="0" presId="urn:microsoft.com/office/officeart/2005/8/layout/vList3"/>
    <dgm:cxn modelId="{CB40E8A6-C531-40CA-9F9A-AE8AC9DE7F5B}" srcId="{BE82F1FB-94DA-468E-8558-1C82CEDDA1C7}" destId="{BD5C6654-E248-4D7A-BE0B-903A6D2E6A3C}" srcOrd="0" destOrd="0" parTransId="{38180458-5D79-4FFA-92F5-D56FD20FD8FA}" sibTransId="{9FFD9E38-4846-4E53-A90E-F7A76FB57BEE}"/>
    <dgm:cxn modelId="{E48E45EA-CB99-4788-8382-DF779D8B2212}" type="presOf" srcId="{B91B45F2-E300-446B-B4FC-E1C6E2D242C4}" destId="{26FD0FE3-9584-4D24-A225-7B97217933E6}" srcOrd="0" destOrd="0" presId="urn:microsoft.com/office/officeart/2005/8/layout/vList3"/>
    <dgm:cxn modelId="{B6B1BEAD-C1BD-4221-A6AF-9E5211405FA8}" type="presParOf" srcId="{7BEDF3AA-8818-4659-B6BC-5E3B02E66470}" destId="{CA483371-54D0-44E8-90E5-43E627A7A922}" srcOrd="0" destOrd="0" presId="urn:microsoft.com/office/officeart/2005/8/layout/vList3"/>
    <dgm:cxn modelId="{E9D61256-ADC6-403E-8D38-1FECC47FCD66}" type="presParOf" srcId="{CA483371-54D0-44E8-90E5-43E627A7A922}" destId="{19BDC113-0BDA-41FD-9337-CA517719B165}" srcOrd="0" destOrd="0" presId="urn:microsoft.com/office/officeart/2005/8/layout/vList3"/>
    <dgm:cxn modelId="{42E7B29A-2800-4AEF-AB0C-C566EB5F8113}" type="presParOf" srcId="{CA483371-54D0-44E8-90E5-43E627A7A922}" destId="{27A5CE03-8672-46AF-815E-8EC9D369B441}" srcOrd="1" destOrd="0" presId="urn:microsoft.com/office/officeart/2005/8/layout/vList3"/>
    <dgm:cxn modelId="{2B1D8FF2-6C27-4A73-A233-5E04B73A622B}" type="presParOf" srcId="{7BEDF3AA-8818-4659-B6BC-5E3B02E66470}" destId="{71E15001-308B-4D4F-BB08-EB1876493A3E}" srcOrd="1" destOrd="0" presId="urn:microsoft.com/office/officeart/2005/8/layout/vList3"/>
    <dgm:cxn modelId="{2E24A4A7-D6C3-4966-A7AA-BF9BC9EB87FC}" type="presParOf" srcId="{7BEDF3AA-8818-4659-B6BC-5E3B02E66470}" destId="{7DAE2F84-98B1-4538-AB6A-3E3365ACC407}" srcOrd="2" destOrd="0" presId="urn:microsoft.com/office/officeart/2005/8/layout/vList3"/>
    <dgm:cxn modelId="{C1763668-0A34-428D-B46E-50BFD222D8C1}" type="presParOf" srcId="{7DAE2F84-98B1-4538-AB6A-3E3365ACC407}" destId="{4411C516-F8A7-469D-9DC2-5F4DBC9534AF}" srcOrd="0" destOrd="0" presId="urn:microsoft.com/office/officeart/2005/8/layout/vList3"/>
    <dgm:cxn modelId="{B3A47B52-0DA8-4F49-93AF-D22B29CF6E4E}" type="presParOf" srcId="{7DAE2F84-98B1-4538-AB6A-3E3365ACC407}" destId="{26FD0FE3-9584-4D24-A225-7B97217933E6}" srcOrd="1" destOrd="0" presId="urn:microsoft.com/office/officeart/2005/8/layout/vList3"/>
    <dgm:cxn modelId="{EA6D8AA7-4EC7-4EB5-B408-C45A44B9EAD3}" type="presParOf" srcId="{7BEDF3AA-8818-4659-B6BC-5E3B02E66470}" destId="{D9B2CCBB-36A1-4003-B904-C0BBD5C067BF}" srcOrd="3" destOrd="0" presId="urn:microsoft.com/office/officeart/2005/8/layout/vList3"/>
    <dgm:cxn modelId="{5B166558-FF6E-4246-BB4F-7156260A866A}" type="presParOf" srcId="{7BEDF3AA-8818-4659-B6BC-5E3B02E66470}" destId="{2E60283A-CBF7-4325-A218-BE9C897C3AFB}" srcOrd="4" destOrd="0" presId="urn:microsoft.com/office/officeart/2005/8/layout/vList3"/>
    <dgm:cxn modelId="{F899D896-BCDB-4E87-A1B2-20082806FE44}" type="presParOf" srcId="{2E60283A-CBF7-4325-A218-BE9C897C3AFB}" destId="{4CE64ED3-2259-4763-BC63-FCEAF36F4239}" srcOrd="0" destOrd="0" presId="urn:microsoft.com/office/officeart/2005/8/layout/vList3"/>
    <dgm:cxn modelId="{339FABF9-C847-444D-992C-CFCBFD216CE6}" type="presParOf" srcId="{2E60283A-CBF7-4325-A218-BE9C897C3AFB}" destId="{0D6EF5D7-E245-4F35-AB3A-33CED7D4FB7D}" srcOrd="1" destOrd="0" presId="urn:microsoft.com/office/officeart/2005/8/layout/vList3"/>
    <dgm:cxn modelId="{B3F08005-9500-489B-8ACD-C8D684F28269}" type="presParOf" srcId="{7BEDF3AA-8818-4659-B6BC-5E3B02E66470}" destId="{FC84A918-71FA-46C4-A919-5B88119F737E}" srcOrd="5" destOrd="0" presId="urn:microsoft.com/office/officeart/2005/8/layout/vList3"/>
    <dgm:cxn modelId="{7F7A736E-F8E1-4321-9559-47F9532F0DB8}" type="presParOf" srcId="{7BEDF3AA-8818-4659-B6BC-5E3B02E66470}" destId="{F08DB7D8-64E9-4A3F-A8FF-DDCA5BB8B79E}" srcOrd="6" destOrd="0" presId="urn:microsoft.com/office/officeart/2005/8/layout/vList3"/>
    <dgm:cxn modelId="{64B4DF77-0DE4-419D-99AC-730914488A03}" type="presParOf" srcId="{F08DB7D8-64E9-4A3F-A8FF-DDCA5BB8B79E}" destId="{E2CB09F0-D459-44B6-A069-9E7EEC1BF924}" srcOrd="0" destOrd="0" presId="urn:microsoft.com/office/officeart/2005/8/layout/vList3"/>
    <dgm:cxn modelId="{5F6709B4-4371-4E93-9EB2-DF98E2BB8765}" type="presParOf" srcId="{F08DB7D8-64E9-4A3F-A8FF-DDCA5BB8B79E}" destId="{130FC830-33C4-4536-94F0-39AB9BF45C24}"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82F1FB-94DA-468E-8558-1C82CEDDA1C7}" type="doc">
      <dgm:prSet loTypeId="urn:microsoft.com/office/officeart/2005/8/layout/vList3" loCatId="list" qsTypeId="urn:microsoft.com/office/officeart/2005/8/quickstyle/simple1" qsCatId="simple" csTypeId="urn:microsoft.com/office/officeart/2005/8/colors/accent1_2" csCatId="accent1" phldr="1"/>
      <dgm:spPr/>
    </dgm:pt>
    <dgm:pt modelId="{BD5C6654-E248-4D7A-BE0B-903A6D2E6A3C}">
      <dgm:prSet phldrT="[Text]" custT="1"/>
      <dgm:spPr/>
      <dgm:t>
        <a:bodyPr/>
        <a:lstStyle/>
        <a:p>
          <a:r>
            <a:rPr lang="en-IN" sz="2400" b="1" dirty="0"/>
            <a:t>Everyday discussion</a:t>
          </a:r>
        </a:p>
      </dgm:t>
    </dgm:pt>
    <dgm:pt modelId="{38180458-5D79-4FFA-92F5-D56FD20FD8FA}" type="parTrans" cxnId="{CB40E8A6-C531-40CA-9F9A-AE8AC9DE7F5B}">
      <dgm:prSet/>
      <dgm:spPr/>
      <dgm:t>
        <a:bodyPr/>
        <a:lstStyle/>
        <a:p>
          <a:endParaRPr lang="en-IN"/>
        </a:p>
      </dgm:t>
    </dgm:pt>
    <dgm:pt modelId="{9FFD9E38-4846-4E53-A90E-F7A76FB57BEE}" type="sibTrans" cxnId="{CB40E8A6-C531-40CA-9F9A-AE8AC9DE7F5B}">
      <dgm:prSet/>
      <dgm:spPr/>
      <dgm:t>
        <a:bodyPr/>
        <a:lstStyle/>
        <a:p>
          <a:endParaRPr lang="en-IN"/>
        </a:p>
      </dgm:t>
    </dgm:pt>
    <dgm:pt modelId="{B91B45F2-E300-446B-B4FC-E1C6E2D242C4}">
      <dgm:prSet phldrT="[Text]" custT="1"/>
      <dgm:spPr/>
      <dgm:t>
        <a:bodyPr/>
        <a:lstStyle/>
        <a:p>
          <a:r>
            <a:rPr lang="en-IN" sz="2400" b="1" dirty="0"/>
            <a:t>Doubt Clearance</a:t>
          </a:r>
        </a:p>
      </dgm:t>
    </dgm:pt>
    <dgm:pt modelId="{82E548A3-51C3-4876-80F5-DCAD5AC3B8EF}" type="parTrans" cxnId="{8A432739-C4C6-4A09-8894-9E5F76A9961D}">
      <dgm:prSet/>
      <dgm:spPr/>
      <dgm:t>
        <a:bodyPr/>
        <a:lstStyle/>
        <a:p>
          <a:endParaRPr lang="en-IN"/>
        </a:p>
      </dgm:t>
    </dgm:pt>
    <dgm:pt modelId="{4883EE23-6AF0-4713-B286-B9EB99587810}" type="sibTrans" cxnId="{8A432739-C4C6-4A09-8894-9E5F76A9961D}">
      <dgm:prSet/>
      <dgm:spPr/>
      <dgm:t>
        <a:bodyPr/>
        <a:lstStyle/>
        <a:p>
          <a:endParaRPr lang="en-IN"/>
        </a:p>
      </dgm:t>
    </dgm:pt>
    <dgm:pt modelId="{99C05742-881F-4259-B8C1-A8C276353C09}">
      <dgm:prSet phldrT="[Text]" custT="1"/>
      <dgm:spPr/>
      <dgm:t>
        <a:bodyPr/>
        <a:lstStyle/>
        <a:p>
          <a:r>
            <a:rPr lang="en-IN" sz="2400" b="1" dirty="0"/>
            <a:t>Understanding Technologies</a:t>
          </a:r>
        </a:p>
      </dgm:t>
    </dgm:pt>
    <dgm:pt modelId="{79ACB753-D29D-4228-BAA5-8C99ECECA191}" type="parTrans" cxnId="{09085D37-A10B-437E-B95E-C492A789CC19}">
      <dgm:prSet/>
      <dgm:spPr/>
      <dgm:t>
        <a:bodyPr/>
        <a:lstStyle/>
        <a:p>
          <a:endParaRPr lang="en-IN"/>
        </a:p>
      </dgm:t>
    </dgm:pt>
    <dgm:pt modelId="{29E3D7E0-3953-4ACA-9638-AD4C198FB4D7}" type="sibTrans" cxnId="{09085D37-A10B-437E-B95E-C492A789CC19}">
      <dgm:prSet/>
      <dgm:spPr/>
      <dgm:t>
        <a:bodyPr/>
        <a:lstStyle/>
        <a:p>
          <a:endParaRPr lang="en-IN"/>
        </a:p>
      </dgm:t>
    </dgm:pt>
    <dgm:pt modelId="{7BEDF3AA-8818-4659-B6BC-5E3B02E66470}" type="pres">
      <dgm:prSet presAssocID="{BE82F1FB-94DA-468E-8558-1C82CEDDA1C7}" presName="linearFlow" presStyleCnt="0">
        <dgm:presLayoutVars>
          <dgm:dir/>
          <dgm:resizeHandles val="exact"/>
        </dgm:presLayoutVars>
      </dgm:prSet>
      <dgm:spPr/>
    </dgm:pt>
    <dgm:pt modelId="{CA483371-54D0-44E8-90E5-43E627A7A922}" type="pres">
      <dgm:prSet presAssocID="{BD5C6654-E248-4D7A-BE0B-903A6D2E6A3C}" presName="composite" presStyleCnt="0"/>
      <dgm:spPr/>
    </dgm:pt>
    <dgm:pt modelId="{19BDC113-0BDA-41FD-9337-CA517719B165}" type="pres">
      <dgm:prSet presAssocID="{BD5C6654-E248-4D7A-BE0B-903A6D2E6A3C}" presName="imgShp" presStyleLbl="fgImgPlace1" presStyleIdx="0" presStyleCnt="3"/>
      <dgm:spPr/>
    </dgm:pt>
    <dgm:pt modelId="{27A5CE03-8672-46AF-815E-8EC9D369B441}" type="pres">
      <dgm:prSet presAssocID="{BD5C6654-E248-4D7A-BE0B-903A6D2E6A3C}" presName="txShp" presStyleLbl="node1" presStyleIdx="0" presStyleCnt="3">
        <dgm:presLayoutVars>
          <dgm:bulletEnabled val="1"/>
        </dgm:presLayoutVars>
      </dgm:prSet>
      <dgm:spPr/>
    </dgm:pt>
    <dgm:pt modelId="{71E15001-308B-4D4F-BB08-EB1876493A3E}" type="pres">
      <dgm:prSet presAssocID="{9FFD9E38-4846-4E53-A90E-F7A76FB57BEE}" presName="spacing" presStyleCnt="0"/>
      <dgm:spPr/>
    </dgm:pt>
    <dgm:pt modelId="{7DAE2F84-98B1-4538-AB6A-3E3365ACC407}" type="pres">
      <dgm:prSet presAssocID="{B91B45F2-E300-446B-B4FC-E1C6E2D242C4}" presName="composite" presStyleCnt="0"/>
      <dgm:spPr/>
    </dgm:pt>
    <dgm:pt modelId="{4411C516-F8A7-469D-9DC2-5F4DBC9534AF}" type="pres">
      <dgm:prSet presAssocID="{B91B45F2-E300-446B-B4FC-E1C6E2D242C4}" presName="imgShp" presStyleLbl="fgImgPlace1" presStyleIdx="1" presStyleCnt="3"/>
      <dgm:spPr/>
    </dgm:pt>
    <dgm:pt modelId="{26FD0FE3-9584-4D24-A225-7B97217933E6}" type="pres">
      <dgm:prSet presAssocID="{B91B45F2-E300-446B-B4FC-E1C6E2D242C4}" presName="txShp" presStyleLbl="node1" presStyleIdx="1" presStyleCnt="3">
        <dgm:presLayoutVars>
          <dgm:bulletEnabled val="1"/>
        </dgm:presLayoutVars>
      </dgm:prSet>
      <dgm:spPr/>
    </dgm:pt>
    <dgm:pt modelId="{D9B2CCBB-36A1-4003-B904-C0BBD5C067BF}" type="pres">
      <dgm:prSet presAssocID="{4883EE23-6AF0-4713-B286-B9EB99587810}" presName="spacing" presStyleCnt="0"/>
      <dgm:spPr/>
    </dgm:pt>
    <dgm:pt modelId="{2E60283A-CBF7-4325-A218-BE9C897C3AFB}" type="pres">
      <dgm:prSet presAssocID="{99C05742-881F-4259-B8C1-A8C276353C09}" presName="composite" presStyleCnt="0"/>
      <dgm:spPr/>
    </dgm:pt>
    <dgm:pt modelId="{4CE64ED3-2259-4763-BC63-FCEAF36F4239}" type="pres">
      <dgm:prSet presAssocID="{99C05742-881F-4259-B8C1-A8C276353C09}" presName="imgShp" presStyleLbl="fgImgPlace1" presStyleIdx="2" presStyleCnt="3"/>
      <dgm:spPr/>
    </dgm:pt>
    <dgm:pt modelId="{0D6EF5D7-E245-4F35-AB3A-33CED7D4FB7D}" type="pres">
      <dgm:prSet presAssocID="{99C05742-881F-4259-B8C1-A8C276353C09}" presName="txShp" presStyleLbl="node1" presStyleIdx="2" presStyleCnt="3">
        <dgm:presLayoutVars>
          <dgm:bulletEnabled val="1"/>
        </dgm:presLayoutVars>
      </dgm:prSet>
      <dgm:spPr/>
    </dgm:pt>
  </dgm:ptLst>
  <dgm:cxnLst>
    <dgm:cxn modelId="{09085D37-A10B-437E-B95E-C492A789CC19}" srcId="{BE82F1FB-94DA-468E-8558-1C82CEDDA1C7}" destId="{99C05742-881F-4259-B8C1-A8C276353C09}" srcOrd="2" destOrd="0" parTransId="{79ACB753-D29D-4228-BAA5-8C99ECECA191}" sibTransId="{29E3D7E0-3953-4ACA-9638-AD4C198FB4D7}"/>
    <dgm:cxn modelId="{8A432739-C4C6-4A09-8894-9E5F76A9961D}" srcId="{BE82F1FB-94DA-468E-8558-1C82CEDDA1C7}" destId="{B91B45F2-E300-446B-B4FC-E1C6E2D242C4}" srcOrd="1" destOrd="0" parTransId="{82E548A3-51C3-4876-80F5-DCAD5AC3B8EF}" sibTransId="{4883EE23-6AF0-4713-B286-B9EB99587810}"/>
    <dgm:cxn modelId="{EEF3505F-925C-46B3-A3EB-9A7A93DB0C4F}" type="presOf" srcId="{BE82F1FB-94DA-468E-8558-1C82CEDDA1C7}" destId="{7BEDF3AA-8818-4659-B6BC-5E3B02E66470}" srcOrd="0" destOrd="0" presId="urn:microsoft.com/office/officeart/2005/8/layout/vList3"/>
    <dgm:cxn modelId="{6D26944B-CBB7-44ED-B5CB-96F1AE85EEEC}" type="presOf" srcId="{BD5C6654-E248-4D7A-BE0B-903A6D2E6A3C}" destId="{27A5CE03-8672-46AF-815E-8EC9D369B441}" srcOrd="0" destOrd="0" presId="urn:microsoft.com/office/officeart/2005/8/layout/vList3"/>
    <dgm:cxn modelId="{B2AB528E-4FB3-46EB-9E37-084369F75814}" type="presOf" srcId="{99C05742-881F-4259-B8C1-A8C276353C09}" destId="{0D6EF5D7-E245-4F35-AB3A-33CED7D4FB7D}" srcOrd="0" destOrd="0" presId="urn:microsoft.com/office/officeart/2005/8/layout/vList3"/>
    <dgm:cxn modelId="{CB40E8A6-C531-40CA-9F9A-AE8AC9DE7F5B}" srcId="{BE82F1FB-94DA-468E-8558-1C82CEDDA1C7}" destId="{BD5C6654-E248-4D7A-BE0B-903A6D2E6A3C}" srcOrd="0" destOrd="0" parTransId="{38180458-5D79-4FFA-92F5-D56FD20FD8FA}" sibTransId="{9FFD9E38-4846-4E53-A90E-F7A76FB57BEE}"/>
    <dgm:cxn modelId="{E48E45EA-CB99-4788-8382-DF779D8B2212}" type="presOf" srcId="{B91B45F2-E300-446B-B4FC-E1C6E2D242C4}" destId="{26FD0FE3-9584-4D24-A225-7B97217933E6}" srcOrd="0" destOrd="0" presId="urn:microsoft.com/office/officeart/2005/8/layout/vList3"/>
    <dgm:cxn modelId="{B6B1BEAD-C1BD-4221-A6AF-9E5211405FA8}" type="presParOf" srcId="{7BEDF3AA-8818-4659-B6BC-5E3B02E66470}" destId="{CA483371-54D0-44E8-90E5-43E627A7A922}" srcOrd="0" destOrd="0" presId="urn:microsoft.com/office/officeart/2005/8/layout/vList3"/>
    <dgm:cxn modelId="{E9D61256-ADC6-403E-8D38-1FECC47FCD66}" type="presParOf" srcId="{CA483371-54D0-44E8-90E5-43E627A7A922}" destId="{19BDC113-0BDA-41FD-9337-CA517719B165}" srcOrd="0" destOrd="0" presId="urn:microsoft.com/office/officeart/2005/8/layout/vList3"/>
    <dgm:cxn modelId="{42E7B29A-2800-4AEF-AB0C-C566EB5F8113}" type="presParOf" srcId="{CA483371-54D0-44E8-90E5-43E627A7A922}" destId="{27A5CE03-8672-46AF-815E-8EC9D369B441}" srcOrd="1" destOrd="0" presId="urn:microsoft.com/office/officeart/2005/8/layout/vList3"/>
    <dgm:cxn modelId="{2B1D8FF2-6C27-4A73-A233-5E04B73A622B}" type="presParOf" srcId="{7BEDF3AA-8818-4659-B6BC-5E3B02E66470}" destId="{71E15001-308B-4D4F-BB08-EB1876493A3E}" srcOrd="1" destOrd="0" presId="urn:microsoft.com/office/officeart/2005/8/layout/vList3"/>
    <dgm:cxn modelId="{2E24A4A7-D6C3-4966-A7AA-BF9BC9EB87FC}" type="presParOf" srcId="{7BEDF3AA-8818-4659-B6BC-5E3B02E66470}" destId="{7DAE2F84-98B1-4538-AB6A-3E3365ACC407}" srcOrd="2" destOrd="0" presId="urn:microsoft.com/office/officeart/2005/8/layout/vList3"/>
    <dgm:cxn modelId="{C1763668-0A34-428D-B46E-50BFD222D8C1}" type="presParOf" srcId="{7DAE2F84-98B1-4538-AB6A-3E3365ACC407}" destId="{4411C516-F8A7-469D-9DC2-5F4DBC9534AF}" srcOrd="0" destOrd="0" presId="urn:microsoft.com/office/officeart/2005/8/layout/vList3"/>
    <dgm:cxn modelId="{B3A47B52-0DA8-4F49-93AF-D22B29CF6E4E}" type="presParOf" srcId="{7DAE2F84-98B1-4538-AB6A-3E3365ACC407}" destId="{26FD0FE3-9584-4D24-A225-7B97217933E6}" srcOrd="1" destOrd="0" presId="urn:microsoft.com/office/officeart/2005/8/layout/vList3"/>
    <dgm:cxn modelId="{EA6D8AA7-4EC7-4EB5-B408-C45A44B9EAD3}" type="presParOf" srcId="{7BEDF3AA-8818-4659-B6BC-5E3B02E66470}" destId="{D9B2CCBB-36A1-4003-B904-C0BBD5C067BF}" srcOrd="3" destOrd="0" presId="urn:microsoft.com/office/officeart/2005/8/layout/vList3"/>
    <dgm:cxn modelId="{5B166558-FF6E-4246-BB4F-7156260A866A}" type="presParOf" srcId="{7BEDF3AA-8818-4659-B6BC-5E3B02E66470}" destId="{2E60283A-CBF7-4325-A218-BE9C897C3AFB}" srcOrd="4" destOrd="0" presId="urn:microsoft.com/office/officeart/2005/8/layout/vList3"/>
    <dgm:cxn modelId="{F899D896-BCDB-4E87-A1B2-20082806FE44}" type="presParOf" srcId="{2E60283A-CBF7-4325-A218-BE9C897C3AFB}" destId="{4CE64ED3-2259-4763-BC63-FCEAF36F4239}" srcOrd="0" destOrd="0" presId="urn:microsoft.com/office/officeart/2005/8/layout/vList3"/>
    <dgm:cxn modelId="{339FABF9-C847-444D-992C-CFCBFD216CE6}" type="presParOf" srcId="{2E60283A-CBF7-4325-A218-BE9C897C3AFB}" destId="{0D6EF5D7-E245-4F35-AB3A-33CED7D4FB7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82F1FB-94DA-468E-8558-1C82CEDDA1C7}" type="doc">
      <dgm:prSet loTypeId="urn:microsoft.com/office/officeart/2005/8/layout/vList3" loCatId="list" qsTypeId="urn:microsoft.com/office/officeart/2005/8/quickstyle/simple1" qsCatId="simple" csTypeId="urn:microsoft.com/office/officeart/2005/8/colors/accent1_2" csCatId="accent1" phldr="1"/>
      <dgm:spPr/>
    </dgm:pt>
    <dgm:pt modelId="{BD5C6654-E248-4D7A-BE0B-903A6D2E6A3C}">
      <dgm:prSet phldrT="[Text]" custT="1"/>
      <dgm:spPr/>
      <dgm:t>
        <a:bodyPr/>
        <a:lstStyle/>
        <a:p>
          <a:r>
            <a:rPr lang="en-IN" sz="2400" b="1" dirty="0"/>
            <a:t>Progress Report</a:t>
          </a:r>
        </a:p>
      </dgm:t>
    </dgm:pt>
    <dgm:pt modelId="{38180458-5D79-4FFA-92F5-D56FD20FD8FA}" type="parTrans" cxnId="{CB40E8A6-C531-40CA-9F9A-AE8AC9DE7F5B}">
      <dgm:prSet/>
      <dgm:spPr/>
      <dgm:t>
        <a:bodyPr/>
        <a:lstStyle/>
        <a:p>
          <a:endParaRPr lang="en-IN"/>
        </a:p>
      </dgm:t>
    </dgm:pt>
    <dgm:pt modelId="{9FFD9E38-4846-4E53-A90E-F7A76FB57BEE}" type="sibTrans" cxnId="{CB40E8A6-C531-40CA-9F9A-AE8AC9DE7F5B}">
      <dgm:prSet/>
      <dgm:spPr/>
      <dgm:t>
        <a:bodyPr/>
        <a:lstStyle/>
        <a:p>
          <a:endParaRPr lang="en-IN"/>
        </a:p>
      </dgm:t>
    </dgm:pt>
    <dgm:pt modelId="{B91B45F2-E300-446B-B4FC-E1C6E2D242C4}">
      <dgm:prSet phldrT="[Text]" custT="1"/>
      <dgm:spPr/>
      <dgm:t>
        <a:bodyPr/>
        <a:lstStyle/>
        <a:p>
          <a:r>
            <a:rPr lang="en-IN" sz="2400" b="1" dirty="0"/>
            <a:t>Error Debugging</a:t>
          </a:r>
        </a:p>
      </dgm:t>
    </dgm:pt>
    <dgm:pt modelId="{82E548A3-51C3-4876-80F5-DCAD5AC3B8EF}" type="parTrans" cxnId="{8A432739-C4C6-4A09-8894-9E5F76A9961D}">
      <dgm:prSet/>
      <dgm:spPr/>
      <dgm:t>
        <a:bodyPr/>
        <a:lstStyle/>
        <a:p>
          <a:endParaRPr lang="en-IN"/>
        </a:p>
      </dgm:t>
    </dgm:pt>
    <dgm:pt modelId="{4883EE23-6AF0-4713-B286-B9EB99587810}" type="sibTrans" cxnId="{8A432739-C4C6-4A09-8894-9E5F76A9961D}">
      <dgm:prSet/>
      <dgm:spPr/>
      <dgm:t>
        <a:bodyPr/>
        <a:lstStyle/>
        <a:p>
          <a:endParaRPr lang="en-IN"/>
        </a:p>
      </dgm:t>
    </dgm:pt>
    <dgm:pt modelId="{99C05742-881F-4259-B8C1-A8C276353C09}">
      <dgm:prSet phldrT="[Text]" custT="1"/>
      <dgm:spPr/>
      <dgm:t>
        <a:bodyPr/>
        <a:lstStyle/>
        <a:p>
          <a:r>
            <a:rPr lang="en-IN" sz="2400" b="1" dirty="0"/>
            <a:t>Assignments</a:t>
          </a:r>
        </a:p>
      </dgm:t>
    </dgm:pt>
    <dgm:pt modelId="{79ACB753-D29D-4228-BAA5-8C99ECECA191}" type="parTrans" cxnId="{09085D37-A10B-437E-B95E-C492A789CC19}">
      <dgm:prSet/>
      <dgm:spPr/>
      <dgm:t>
        <a:bodyPr/>
        <a:lstStyle/>
        <a:p>
          <a:endParaRPr lang="en-IN"/>
        </a:p>
      </dgm:t>
    </dgm:pt>
    <dgm:pt modelId="{29E3D7E0-3953-4ACA-9638-AD4C198FB4D7}" type="sibTrans" cxnId="{09085D37-A10B-437E-B95E-C492A789CC19}">
      <dgm:prSet/>
      <dgm:spPr/>
      <dgm:t>
        <a:bodyPr/>
        <a:lstStyle/>
        <a:p>
          <a:endParaRPr lang="en-IN"/>
        </a:p>
      </dgm:t>
    </dgm:pt>
    <dgm:pt modelId="{920DBA7E-2788-458D-AF07-B84AD02D21A3}">
      <dgm:prSet phldrT="[Text]" custT="1"/>
      <dgm:spPr/>
      <dgm:t>
        <a:bodyPr/>
        <a:lstStyle/>
        <a:p>
          <a:r>
            <a:rPr lang="en-IN" sz="2400" b="1" dirty="0"/>
            <a:t>Tests</a:t>
          </a:r>
        </a:p>
      </dgm:t>
    </dgm:pt>
    <dgm:pt modelId="{3EEAE200-E07C-4B78-B6C8-D34D6D024C7B}" type="parTrans" cxnId="{E7FB1A50-A93F-48BB-8AA4-72BAE3317E95}">
      <dgm:prSet/>
      <dgm:spPr/>
      <dgm:t>
        <a:bodyPr/>
        <a:lstStyle/>
        <a:p>
          <a:endParaRPr lang="en-IN"/>
        </a:p>
      </dgm:t>
    </dgm:pt>
    <dgm:pt modelId="{6CAF64F0-308B-4948-9917-053EB9DD9309}" type="sibTrans" cxnId="{E7FB1A50-A93F-48BB-8AA4-72BAE3317E95}">
      <dgm:prSet/>
      <dgm:spPr/>
      <dgm:t>
        <a:bodyPr/>
        <a:lstStyle/>
        <a:p>
          <a:endParaRPr lang="en-IN"/>
        </a:p>
      </dgm:t>
    </dgm:pt>
    <dgm:pt modelId="{7BEDF3AA-8818-4659-B6BC-5E3B02E66470}" type="pres">
      <dgm:prSet presAssocID="{BE82F1FB-94DA-468E-8558-1C82CEDDA1C7}" presName="linearFlow" presStyleCnt="0">
        <dgm:presLayoutVars>
          <dgm:dir/>
          <dgm:resizeHandles val="exact"/>
        </dgm:presLayoutVars>
      </dgm:prSet>
      <dgm:spPr/>
    </dgm:pt>
    <dgm:pt modelId="{CA483371-54D0-44E8-90E5-43E627A7A922}" type="pres">
      <dgm:prSet presAssocID="{BD5C6654-E248-4D7A-BE0B-903A6D2E6A3C}" presName="composite" presStyleCnt="0"/>
      <dgm:spPr/>
    </dgm:pt>
    <dgm:pt modelId="{19BDC113-0BDA-41FD-9337-CA517719B165}" type="pres">
      <dgm:prSet presAssocID="{BD5C6654-E248-4D7A-BE0B-903A6D2E6A3C}" presName="imgShp" presStyleLbl="fgImgPlace1" presStyleIdx="0" presStyleCnt="4"/>
      <dgm:spPr/>
    </dgm:pt>
    <dgm:pt modelId="{27A5CE03-8672-46AF-815E-8EC9D369B441}" type="pres">
      <dgm:prSet presAssocID="{BD5C6654-E248-4D7A-BE0B-903A6D2E6A3C}" presName="txShp" presStyleLbl="node1" presStyleIdx="0" presStyleCnt="4">
        <dgm:presLayoutVars>
          <dgm:bulletEnabled val="1"/>
        </dgm:presLayoutVars>
      </dgm:prSet>
      <dgm:spPr/>
    </dgm:pt>
    <dgm:pt modelId="{71E15001-308B-4D4F-BB08-EB1876493A3E}" type="pres">
      <dgm:prSet presAssocID="{9FFD9E38-4846-4E53-A90E-F7A76FB57BEE}" presName="spacing" presStyleCnt="0"/>
      <dgm:spPr/>
    </dgm:pt>
    <dgm:pt modelId="{7DAE2F84-98B1-4538-AB6A-3E3365ACC407}" type="pres">
      <dgm:prSet presAssocID="{B91B45F2-E300-446B-B4FC-E1C6E2D242C4}" presName="composite" presStyleCnt="0"/>
      <dgm:spPr/>
    </dgm:pt>
    <dgm:pt modelId="{4411C516-F8A7-469D-9DC2-5F4DBC9534AF}" type="pres">
      <dgm:prSet presAssocID="{B91B45F2-E300-446B-B4FC-E1C6E2D242C4}" presName="imgShp" presStyleLbl="fgImgPlace1" presStyleIdx="1" presStyleCnt="4"/>
      <dgm:spPr/>
    </dgm:pt>
    <dgm:pt modelId="{26FD0FE3-9584-4D24-A225-7B97217933E6}" type="pres">
      <dgm:prSet presAssocID="{B91B45F2-E300-446B-B4FC-E1C6E2D242C4}" presName="txShp" presStyleLbl="node1" presStyleIdx="1" presStyleCnt="4">
        <dgm:presLayoutVars>
          <dgm:bulletEnabled val="1"/>
        </dgm:presLayoutVars>
      </dgm:prSet>
      <dgm:spPr/>
    </dgm:pt>
    <dgm:pt modelId="{D9B2CCBB-36A1-4003-B904-C0BBD5C067BF}" type="pres">
      <dgm:prSet presAssocID="{4883EE23-6AF0-4713-B286-B9EB99587810}" presName="spacing" presStyleCnt="0"/>
      <dgm:spPr/>
    </dgm:pt>
    <dgm:pt modelId="{2E60283A-CBF7-4325-A218-BE9C897C3AFB}" type="pres">
      <dgm:prSet presAssocID="{99C05742-881F-4259-B8C1-A8C276353C09}" presName="composite" presStyleCnt="0"/>
      <dgm:spPr/>
    </dgm:pt>
    <dgm:pt modelId="{4CE64ED3-2259-4763-BC63-FCEAF36F4239}" type="pres">
      <dgm:prSet presAssocID="{99C05742-881F-4259-B8C1-A8C276353C09}" presName="imgShp" presStyleLbl="fgImgPlace1" presStyleIdx="2" presStyleCnt="4"/>
      <dgm:spPr/>
    </dgm:pt>
    <dgm:pt modelId="{0D6EF5D7-E245-4F35-AB3A-33CED7D4FB7D}" type="pres">
      <dgm:prSet presAssocID="{99C05742-881F-4259-B8C1-A8C276353C09}" presName="txShp" presStyleLbl="node1" presStyleIdx="2" presStyleCnt="4">
        <dgm:presLayoutVars>
          <dgm:bulletEnabled val="1"/>
        </dgm:presLayoutVars>
      </dgm:prSet>
      <dgm:spPr/>
    </dgm:pt>
    <dgm:pt modelId="{FC84A918-71FA-46C4-A919-5B88119F737E}" type="pres">
      <dgm:prSet presAssocID="{29E3D7E0-3953-4ACA-9638-AD4C198FB4D7}" presName="spacing" presStyleCnt="0"/>
      <dgm:spPr/>
    </dgm:pt>
    <dgm:pt modelId="{F08DB7D8-64E9-4A3F-A8FF-DDCA5BB8B79E}" type="pres">
      <dgm:prSet presAssocID="{920DBA7E-2788-458D-AF07-B84AD02D21A3}" presName="composite" presStyleCnt="0"/>
      <dgm:spPr/>
    </dgm:pt>
    <dgm:pt modelId="{E2CB09F0-D459-44B6-A069-9E7EEC1BF924}" type="pres">
      <dgm:prSet presAssocID="{920DBA7E-2788-458D-AF07-B84AD02D21A3}" presName="imgShp" presStyleLbl="fgImgPlace1" presStyleIdx="3" presStyleCnt="4"/>
      <dgm:spPr/>
    </dgm:pt>
    <dgm:pt modelId="{130FC830-33C4-4536-94F0-39AB9BF45C24}" type="pres">
      <dgm:prSet presAssocID="{920DBA7E-2788-458D-AF07-B84AD02D21A3}" presName="txShp" presStyleLbl="node1" presStyleIdx="3" presStyleCnt="4">
        <dgm:presLayoutVars>
          <dgm:bulletEnabled val="1"/>
        </dgm:presLayoutVars>
      </dgm:prSet>
      <dgm:spPr/>
    </dgm:pt>
  </dgm:ptLst>
  <dgm:cxnLst>
    <dgm:cxn modelId="{09085D37-A10B-437E-B95E-C492A789CC19}" srcId="{BE82F1FB-94DA-468E-8558-1C82CEDDA1C7}" destId="{99C05742-881F-4259-B8C1-A8C276353C09}" srcOrd="2" destOrd="0" parTransId="{79ACB753-D29D-4228-BAA5-8C99ECECA191}" sibTransId="{29E3D7E0-3953-4ACA-9638-AD4C198FB4D7}"/>
    <dgm:cxn modelId="{8A432739-C4C6-4A09-8894-9E5F76A9961D}" srcId="{BE82F1FB-94DA-468E-8558-1C82CEDDA1C7}" destId="{B91B45F2-E300-446B-B4FC-E1C6E2D242C4}" srcOrd="1" destOrd="0" parTransId="{82E548A3-51C3-4876-80F5-DCAD5AC3B8EF}" sibTransId="{4883EE23-6AF0-4713-B286-B9EB99587810}"/>
    <dgm:cxn modelId="{EEF3505F-925C-46B3-A3EB-9A7A93DB0C4F}" type="presOf" srcId="{BE82F1FB-94DA-468E-8558-1C82CEDDA1C7}" destId="{7BEDF3AA-8818-4659-B6BC-5E3B02E66470}" srcOrd="0" destOrd="0" presId="urn:microsoft.com/office/officeart/2005/8/layout/vList3"/>
    <dgm:cxn modelId="{6D26944B-CBB7-44ED-B5CB-96F1AE85EEEC}" type="presOf" srcId="{BD5C6654-E248-4D7A-BE0B-903A6D2E6A3C}" destId="{27A5CE03-8672-46AF-815E-8EC9D369B441}" srcOrd="0" destOrd="0" presId="urn:microsoft.com/office/officeart/2005/8/layout/vList3"/>
    <dgm:cxn modelId="{E7FB1A50-A93F-48BB-8AA4-72BAE3317E95}" srcId="{BE82F1FB-94DA-468E-8558-1C82CEDDA1C7}" destId="{920DBA7E-2788-458D-AF07-B84AD02D21A3}" srcOrd="3" destOrd="0" parTransId="{3EEAE200-E07C-4B78-B6C8-D34D6D024C7B}" sibTransId="{6CAF64F0-308B-4948-9917-053EB9DD9309}"/>
    <dgm:cxn modelId="{B2AB528E-4FB3-46EB-9E37-084369F75814}" type="presOf" srcId="{99C05742-881F-4259-B8C1-A8C276353C09}" destId="{0D6EF5D7-E245-4F35-AB3A-33CED7D4FB7D}" srcOrd="0" destOrd="0" presId="urn:microsoft.com/office/officeart/2005/8/layout/vList3"/>
    <dgm:cxn modelId="{28169396-1EE8-4909-B716-B9E5D6CCBAEC}" type="presOf" srcId="{920DBA7E-2788-458D-AF07-B84AD02D21A3}" destId="{130FC830-33C4-4536-94F0-39AB9BF45C24}" srcOrd="0" destOrd="0" presId="urn:microsoft.com/office/officeart/2005/8/layout/vList3"/>
    <dgm:cxn modelId="{CB40E8A6-C531-40CA-9F9A-AE8AC9DE7F5B}" srcId="{BE82F1FB-94DA-468E-8558-1C82CEDDA1C7}" destId="{BD5C6654-E248-4D7A-BE0B-903A6D2E6A3C}" srcOrd="0" destOrd="0" parTransId="{38180458-5D79-4FFA-92F5-D56FD20FD8FA}" sibTransId="{9FFD9E38-4846-4E53-A90E-F7A76FB57BEE}"/>
    <dgm:cxn modelId="{E48E45EA-CB99-4788-8382-DF779D8B2212}" type="presOf" srcId="{B91B45F2-E300-446B-B4FC-E1C6E2D242C4}" destId="{26FD0FE3-9584-4D24-A225-7B97217933E6}" srcOrd="0" destOrd="0" presId="urn:microsoft.com/office/officeart/2005/8/layout/vList3"/>
    <dgm:cxn modelId="{B6B1BEAD-C1BD-4221-A6AF-9E5211405FA8}" type="presParOf" srcId="{7BEDF3AA-8818-4659-B6BC-5E3B02E66470}" destId="{CA483371-54D0-44E8-90E5-43E627A7A922}" srcOrd="0" destOrd="0" presId="urn:microsoft.com/office/officeart/2005/8/layout/vList3"/>
    <dgm:cxn modelId="{E9D61256-ADC6-403E-8D38-1FECC47FCD66}" type="presParOf" srcId="{CA483371-54D0-44E8-90E5-43E627A7A922}" destId="{19BDC113-0BDA-41FD-9337-CA517719B165}" srcOrd="0" destOrd="0" presId="urn:microsoft.com/office/officeart/2005/8/layout/vList3"/>
    <dgm:cxn modelId="{42E7B29A-2800-4AEF-AB0C-C566EB5F8113}" type="presParOf" srcId="{CA483371-54D0-44E8-90E5-43E627A7A922}" destId="{27A5CE03-8672-46AF-815E-8EC9D369B441}" srcOrd="1" destOrd="0" presId="urn:microsoft.com/office/officeart/2005/8/layout/vList3"/>
    <dgm:cxn modelId="{2B1D8FF2-6C27-4A73-A233-5E04B73A622B}" type="presParOf" srcId="{7BEDF3AA-8818-4659-B6BC-5E3B02E66470}" destId="{71E15001-308B-4D4F-BB08-EB1876493A3E}" srcOrd="1" destOrd="0" presId="urn:microsoft.com/office/officeart/2005/8/layout/vList3"/>
    <dgm:cxn modelId="{2E24A4A7-D6C3-4966-A7AA-BF9BC9EB87FC}" type="presParOf" srcId="{7BEDF3AA-8818-4659-B6BC-5E3B02E66470}" destId="{7DAE2F84-98B1-4538-AB6A-3E3365ACC407}" srcOrd="2" destOrd="0" presId="urn:microsoft.com/office/officeart/2005/8/layout/vList3"/>
    <dgm:cxn modelId="{C1763668-0A34-428D-B46E-50BFD222D8C1}" type="presParOf" srcId="{7DAE2F84-98B1-4538-AB6A-3E3365ACC407}" destId="{4411C516-F8A7-469D-9DC2-5F4DBC9534AF}" srcOrd="0" destOrd="0" presId="urn:microsoft.com/office/officeart/2005/8/layout/vList3"/>
    <dgm:cxn modelId="{B3A47B52-0DA8-4F49-93AF-D22B29CF6E4E}" type="presParOf" srcId="{7DAE2F84-98B1-4538-AB6A-3E3365ACC407}" destId="{26FD0FE3-9584-4D24-A225-7B97217933E6}" srcOrd="1" destOrd="0" presId="urn:microsoft.com/office/officeart/2005/8/layout/vList3"/>
    <dgm:cxn modelId="{EA6D8AA7-4EC7-4EB5-B408-C45A44B9EAD3}" type="presParOf" srcId="{7BEDF3AA-8818-4659-B6BC-5E3B02E66470}" destId="{D9B2CCBB-36A1-4003-B904-C0BBD5C067BF}" srcOrd="3" destOrd="0" presId="urn:microsoft.com/office/officeart/2005/8/layout/vList3"/>
    <dgm:cxn modelId="{5B166558-FF6E-4246-BB4F-7156260A866A}" type="presParOf" srcId="{7BEDF3AA-8818-4659-B6BC-5E3B02E66470}" destId="{2E60283A-CBF7-4325-A218-BE9C897C3AFB}" srcOrd="4" destOrd="0" presId="urn:microsoft.com/office/officeart/2005/8/layout/vList3"/>
    <dgm:cxn modelId="{F899D896-BCDB-4E87-A1B2-20082806FE44}" type="presParOf" srcId="{2E60283A-CBF7-4325-A218-BE9C897C3AFB}" destId="{4CE64ED3-2259-4763-BC63-FCEAF36F4239}" srcOrd="0" destOrd="0" presId="urn:microsoft.com/office/officeart/2005/8/layout/vList3"/>
    <dgm:cxn modelId="{339FABF9-C847-444D-992C-CFCBFD216CE6}" type="presParOf" srcId="{2E60283A-CBF7-4325-A218-BE9C897C3AFB}" destId="{0D6EF5D7-E245-4F35-AB3A-33CED7D4FB7D}" srcOrd="1" destOrd="0" presId="urn:microsoft.com/office/officeart/2005/8/layout/vList3"/>
    <dgm:cxn modelId="{B3F08005-9500-489B-8ACD-C8D684F28269}" type="presParOf" srcId="{7BEDF3AA-8818-4659-B6BC-5E3B02E66470}" destId="{FC84A918-71FA-46C4-A919-5B88119F737E}" srcOrd="5" destOrd="0" presId="urn:microsoft.com/office/officeart/2005/8/layout/vList3"/>
    <dgm:cxn modelId="{7F7A736E-F8E1-4321-9559-47F9532F0DB8}" type="presParOf" srcId="{7BEDF3AA-8818-4659-B6BC-5E3B02E66470}" destId="{F08DB7D8-64E9-4A3F-A8FF-DDCA5BB8B79E}" srcOrd="6" destOrd="0" presId="urn:microsoft.com/office/officeart/2005/8/layout/vList3"/>
    <dgm:cxn modelId="{64B4DF77-0DE4-419D-99AC-730914488A03}" type="presParOf" srcId="{F08DB7D8-64E9-4A3F-A8FF-DDCA5BB8B79E}" destId="{E2CB09F0-D459-44B6-A069-9E7EEC1BF924}" srcOrd="0" destOrd="0" presId="urn:microsoft.com/office/officeart/2005/8/layout/vList3"/>
    <dgm:cxn modelId="{5F6709B4-4371-4E93-9EB2-DF98E2BB8765}" type="presParOf" srcId="{F08DB7D8-64E9-4A3F-A8FF-DDCA5BB8B79E}" destId="{130FC830-33C4-4536-94F0-39AB9BF45C24}"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82F1FB-94DA-468E-8558-1C82CEDDA1C7}" type="doc">
      <dgm:prSet loTypeId="urn:microsoft.com/office/officeart/2005/8/layout/vList3" loCatId="list" qsTypeId="urn:microsoft.com/office/officeart/2005/8/quickstyle/simple1" qsCatId="simple" csTypeId="urn:microsoft.com/office/officeart/2005/8/colors/accent1_2" csCatId="accent1" phldr="1"/>
      <dgm:spPr/>
    </dgm:pt>
    <dgm:pt modelId="{BD5C6654-E248-4D7A-BE0B-903A6D2E6A3C}">
      <dgm:prSet phldrT="[Text]" custT="1"/>
      <dgm:spPr/>
      <dgm:t>
        <a:bodyPr/>
        <a:lstStyle/>
        <a:p>
          <a:r>
            <a:rPr lang="en-IN" sz="1800" b="1" dirty="0"/>
            <a:t>UML Modelling to understand the dynamic and static flow of system</a:t>
          </a:r>
        </a:p>
      </dgm:t>
    </dgm:pt>
    <dgm:pt modelId="{38180458-5D79-4FFA-92F5-D56FD20FD8FA}" type="parTrans" cxnId="{CB40E8A6-C531-40CA-9F9A-AE8AC9DE7F5B}">
      <dgm:prSet/>
      <dgm:spPr/>
      <dgm:t>
        <a:bodyPr/>
        <a:lstStyle/>
        <a:p>
          <a:endParaRPr lang="en-IN"/>
        </a:p>
      </dgm:t>
    </dgm:pt>
    <dgm:pt modelId="{9FFD9E38-4846-4E53-A90E-F7A76FB57BEE}" type="sibTrans" cxnId="{CB40E8A6-C531-40CA-9F9A-AE8AC9DE7F5B}">
      <dgm:prSet/>
      <dgm:spPr/>
      <dgm:t>
        <a:bodyPr/>
        <a:lstStyle/>
        <a:p>
          <a:endParaRPr lang="en-IN"/>
        </a:p>
      </dgm:t>
    </dgm:pt>
    <dgm:pt modelId="{B91B45F2-E300-446B-B4FC-E1C6E2D242C4}">
      <dgm:prSet phldrT="[Text]" custT="1"/>
      <dgm:spPr/>
      <dgm:t>
        <a:bodyPr/>
        <a:lstStyle/>
        <a:p>
          <a:r>
            <a:rPr lang="en-IN" sz="1800" b="1" dirty="0"/>
            <a:t>Designing of Database Schema</a:t>
          </a:r>
        </a:p>
      </dgm:t>
    </dgm:pt>
    <dgm:pt modelId="{82E548A3-51C3-4876-80F5-DCAD5AC3B8EF}" type="parTrans" cxnId="{8A432739-C4C6-4A09-8894-9E5F76A9961D}">
      <dgm:prSet/>
      <dgm:spPr/>
      <dgm:t>
        <a:bodyPr/>
        <a:lstStyle/>
        <a:p>
          <a:endParaRPr lang="en-IN"/>
        </a:p>
      </dgm:t>
    </dgm:pt>
    <dgm:pt modelId="{4883EE23-6AF0-4713-B286-B9EB99587810}" type="sibTrans" cxnId="{8A432739-C4C6-4A09-8894-9E5F76A9961D}">
      <dgm:prSet/>
      <dgm:spPr/>
      <dgm:t>
        <a:bodyPr/>
        <a:lstStyle/>
        <a:p>
          <a:endParaRPr lang="en-IN"/>
        </a:p>
      </dgm:t>
    </dgm:pt>
    <dgm:pt modelId="{99C05742-881F-4259-B8C1-A8C276353C09}">
      <dgm:prSet phldrT="[Text]" custT="1"/>
      <dgm:spPr/>
      <dgm:t>
        <a:bodyPr/>
        <a:lstStyle/>
        <a:p>
          <a:r>
            <a:rPr lang="en-IN" sz="1800" b="1" dirty="0"/>
            <a:t>Student Management Core Java Project</a:t>
          </a:r>
        </a:p>
      </dgm:t>
    </dgm:pt>
    <dgm:pt modelId="{79ACB753-D29D-4228-BAA5-8C99ECECA191}" type="parTrans" cxnId="{09085D37-A10B-437E-B95E-C492A789CC19}">
      <dgm:prSet/>
      <dgm:spPr/>
      <dgm:t>
        <a:bodyPr/>
        <a:lstStyle/>
        <a:p>
          <a:endParaRPr lang="en-IN"/>
        </a:p>
      </dgm:t>
    </dgm:pt>
    <dgm:pt modelId="{29E3D7E0-3953-4ACA-9638-AD4C198FB4D7}" type="sibTrans" cxnId="{09085D37-A10B-437E-B95E-C492A789CC19}">
      <dgm:prSet/>
      <dgm:spPr/>
      <dgm:t>
        <a:bodyPr/>
        <a:lstStyle/>
        <a:p>
          <a:endParaRPr lang="en-IN"/>
        </a:p>
      </dgm:t>
    </dgm:pt>
    <dgm:pt modelId="{7BEDF3AA-8818-4659-B6BC-5E3B02E66470}" type="pres">
      <dgm:prSet presAssocID="{BE82F1FB-94DA-468E-8558-1C82CEDDA1C7}" presName="linearFlow" presStyleCnt="0">
        <dgm:presLayoutVars>
          <dgm:dir/>
          <dgm:resizeHandles val="exact"/>
        </dgm:presLayoutVars>
      </dgm:prSet>
      <dgm:spPr/>
    </dgm:pt>
    <dgm:pt modelId="{CA483371-54D0-44E8-90E5-43E627A7A922}" type="pres">
      <dgm:prSet presAssocID="{BD5C6654-E248-4D7A-BE0B-903A6D2E6A3C}" presName="composite" presStyleCnt="0"/>
      <dgm:spPr/>
    </dgm:pt>
    <dgm:pt modelId="{19BDC113-0BDA-41FD-9337-CA517719B165}" type="pres">
      <dgm:prSet presAssocID="{BD5C6654-E248-4D7A-BE0B-903A6D2E6A3C}" presName="imgShp" presStyleLbl="fgImgPlace1" presStyleIdx="0" presStyleCnt="3"/>
      <dgm:spPr/>
    </dgm:pt>
    <dgm:pt modelId="{27A5CE03-8672-46AF-815E-8EC9D369B441}" type="pres">
      <dgm:prSet presAssocID="{BD5C6654-E248-4D7A-BE0B-903A6D2E6A3C}" presName="txShp" presStyleLbl="node1" presStyleIdx="0" presStyleCnt="3">
        <dgm:presLayoutVars>
          <dgm:bulletEnabled val="1"/>
        </dgm:presLayoutVars>
      </dgm:prSet>
      <dgm:spPr/>
    </dgm:pt>
    <dgm:pt modelId="{71E15001-308B-4D4F-BB08-EB1876493A3E}" type="pres">
      <dgm:prSet presAssocID="{9FFD9E38-4846-4E53-A90E-F7A76FB57BEE}" presName="spacing" presStyleCnt="0"/>
      <dgm:spPr/>
    </dgm:pt>
    <dgm:pt modelId="{7DAE2F84-98B1-4538-AB6A-3E3365ACC407}" type="pres">
      <dgm:prSet presAssocID="{B91B45F2-E300-446B-B4FC-E1C6E2D242C4}" presName="composite" presStyleCnt="0"/>
      <dgm:spPr/>
    </dgm:pt>
    <dgm:pt modelId="{4411C516-F8A7-469D-9DC2-5F4DBC9534AF}" type="pres">
      <dgm:prSet presAssocID="{B91B45F2-E300-446B-B4FC-E1C6E2D242C4}" presName="imgShp" presStyleLbl="fgImgPlace1" presStyleIdx="1" presStyleCnt="3"/>
      <dgm:spPr/>
    </dgm:pt>
    <dgm:pt modelId="{26FD0FE3-9584-4D24-A225-7B97217933E6}" type="pres">
      <dgm:prSet presAssocID="{B91B45F2-E300-446B-B4FC-E1C6E2D242C4}" presName="txShp" presStyleLbl="node1" presStyleIdx="1" presStyleCnt="3">
        <dgm:presLayoutVars>
          <dgm:bulletEnabled val="1"/>
        </dgm:presLayoutVars>
      </dgm:prSet>
      <dgm:spPr/>
    </dgm:pt>
    <dgm:pt modelId="{D9B2CCBB-36A1-4003-B904-C0BBD5C067BF}" type="pres">
      <dgm:prSet presAssocID="{4883EE23-6AF0-4713-B286-B9EB99587810}" presName="spacing" presStyleCnt="0"/>
      <dgm:spPr/>
    </dgm:pt>
    <dgm:pt modelId="{2E60283A-CBF7-4325-A218-BE9C897C3AFB}" type="pres">
      <dgm:prSet presAssocID="{99C05742-881F-4259-B8C1-A8C276353C09}" presName="composite" presStyleCnt="0"/>
      <dgm:spPr/>
    </dgm:pt>
    <dgm:pt modelId="{4CE64ED3-2259-4763-BC63-FCEAF36F4239}" type="pres">
      <dgm:prSet presAssocID="{99C05742-881F-4259-B8C1-A8C276353C09}" presName="imgShp" presStyleLbl="fgImgPlace1" presStyleIdx="2" presStyleCnt="3"/>
      <dgm:spPr/>
    </dgm:pt>
    <dgm:pt modelId="{0D6EF5D7-E245-4F35-AB3A-33CED7D4FB7D}" type="pres">
      <dgm:prSet presAssocID="{99C05742-881F-4259-B8C1-A8C276353C09}" presName="txShp" presStyleLbl="node1" presStyleIdx="2" presStyleCnt="3">
        <dgm:presLayoutVars>
          <dgm:bulletEnabled val="1"/>
        </dgm:presLayoutVars>
      </dgm:prSet>
      <dgm:spPr/>
    </dgm:pt>
  </dgm:ptLst>
  <dgm:cxnLst>
    <dgm:cxn modelId="{09085D37-A10B-437E-B95E-C492A789CC19}" srcId="{BE82F1FB-94DA-468E-8558-1C82CEDDA1C7}" destId="{99C05742-881F-4259-B8C1-A8C276353C09}" srcOrd="2" destOrd="0" parTransId="{79ACB753-D29D-4228-BAA5-8C99ECECA191}" sibTransId="{29E3D7E0-3953-4ACA-9638-AD4C198FB4D7}"/>
    <dgm:cxn modelId="{8A432739-C4C6-4A09-8894-9E5F76A9961D}" srcId="{BE82F1FB-94DA-468E-8558-1C82CEDDA1C7}" destId="{B91B45F2-E300-446B-B4FC-E1C6E2D242C4}" srcOrd="1" destOrd="0" parTransId="{82E548A3-51C3-4876-80F5-DCAD5AC3B8EF}" sibTransId="{4883EE23-6AF0-4713-B286-B9EB99587810}"/>
    <dgm:cxn modelId="{EEF3505F-925C-46B3-A3EB-9A7A93DB0C4F}" type="presOf" srcId="{BE82F1FB-94DA-468E-8558-1C82CEDDA1C7}" destId="{7BEDF3AA-8818-4659-B6BC-5E3B02E66470}" srcOrd="0" destOrd="0" presId="urn:microsoft.com/office/officeart/2005/8/layout/vList3"/>
    <dgm:cxn modelId="{6D26944B-CBB7-44ED-B5CB-96F1AE85EEEC}" type="presOf" srcId="{BD5C6654-E248-4D7A-BE0B-903A6D2E6A3C}" destId="{27A5CE03-8672-46AF-815E-8EC9D369B441}" srcOrd="0" destOrd="0" presId="urn:microsoft.com/office/officeart/2005/8/layout/vList3"/>
    <dgm:cxn modelId="{B2AB528E-4FB3-46EB-9E37-084369F75814}" type="presOf" srcId="{99C05742-881F-4259-B8C1-A8C276353C09}" destId="{0D6EF5D7-E245-4F35-AB3A-33CED7D4FB7D}" srcOrd="0" destOrd="0" presId="urn:microsoft.com/office/officeart/2005/8/layout/vList3"/>
    <dgm:cxn modelId="{CB40E8A6-C531-40CA-9F9A-AE8AC9DE7F5B}" srcId="{BE82F1FB-94DA-468E-8558-1C82CEDDA1C7}" destId="{BD5C6654-E248-4D7A-BE0B-903A6D2E6A3C}" srcOrd="0" destOrd="0" parTransId="{38180458-5D79-4FFA-92F5-D56FD20FD8FA}" sibTransId="{9FFD9E38-4846-4E53-A90E-F7A76FB57BEE}"/>
    <dgm:cxn modelId="{E48E45EA-CB99-4788-8382-DF779D8B2212}" type="presOf" srcId="{B91B45F2-E300-446B-B4FC-E1C6E2D242C4}" destId="{26FD0FE3-9584-4D24-A225-7B97217933E6}" srcOrd="0" destOrd="0" presId="urn:microsoft.com/office/officeart/2005/8/layout/vList3"/>
    <dgm:cxn modelId="{B6B1BEAD-C1BD-4221-A6AF-9E5211405FA8}" type="presParOf" srcId="{7BEDF3AA-8818-4659-B6BC-5E3B02E66470}" destId="{CA483371-54D0-44E8-90E5-43E627A7A922}" srcOrd="0" destOrd="0" presId="urn:microsoft.com/office/officeart/2005/8/layout/vList3"/>
    <dgm:cxn modelId="{E9D61256-ADC6-403E-8D38-1FECC47FCD66}" type="presParOf" srcId="{CA483371-54D0-44E8-90E5-43E627A7A922}" destId="{19BDC113-0BDA-41FD-9337-CA517719B165}" srcOrd="0" destOrd="0" presId="urn:microsoft.com/office/officeart/2005/8/layout/vList3"/>
    <dgm:cxn modelId="{42E7B29A-2800-4AEF-AB0C-C566EB5F8113}" type="presParOf" srcId="{CA483371-54D0-44E8-90E5-43E627A7A922}" destId="{27A5CE03-8672-46AF-815E-8EC9D369B441}" srcOrd="1" destOrd="0" presId="urn:microsoft.com/office/officeart/2005/8/layout/vList3"/>
    <dgm:cxn modelId="{2B1D8FF2-6C27-4A73-A233-5E04B73A622B}" type="presParOf" srcId="{7BEDF3AA-8818-4659-B6BC-5E3B02E66470}" destId="{71E15001-308B-4D4F-BB08-EB1876493A3E}" srcOrd="1" destOrd="0" presId="urn:microsoft.com/office/officeart/2005/8/layout/vList3"/>
    <dgm:cxn modelId="{2E24A4A7-D6C3-4966-A7AA-BF9BC9EB87FC}" type="presParOf" srcId="{7BEDF3AA-8818-4659-B6BC-5E3B02E66470}" destId="{7DAE2F84-98B1-4538-AB6A-3E3365ACC407}" srcOrd="2" destOrd="0" presId="urn:microsoft.com/office/officeart/2005/8/layout/vList3"/>
    <dgm:cxn modelId="{C1763668-0A34-428D-B46E-50BFD222D8C1}" type="presParOf" srcId="{7DAE2F84-98B1-4538-AB6A-3E3365ACC407}" destId="{4411C516-F8A7-469D-9DC2-5F4DBC9534AF}" srcOrd="0" destOrd="0" presId="urn:microsoft.com/office/officeart/2005/8/layout/vList3"/>
    <dgm:cxn modelId="{B3A47B52-0DA8-4F49-93AF-D22B29CF6E4E}" type="presParOf" srcId="{7DAE2F84-98B1-4538-AB6A-3E3365ACC407}" destId="{26FD0FE3-9584-4D24-A225-7B97217933E6}" srcOrd="1" destOrd="0" presId="urn:microsoft.com/office/officeart/2005/8/layout/vList3"/>
    <dgm:cxn modelId="{EA6D8AA7-4EC7-4EB5-B408-C45A44B9EAD3}" type="presParOf" srcId="{7BEDF3AA-8818-4659-B6BC-5E3B02E66470}" destId="{D9B2CCBB-36A1-4003-B904-C0BBD5C067BF}" srcOrd="3" destOrd="0" presId="urn:microsoft.com/office/officeart/2005/8/layout/vList3"/>
    <dgm:cxn modelId="{5B166558-FF6E-4246-BB4F-7156260A866A}" type="presParOf" srcId="{7BEDF3AA-8818-4659-B6BC-5E3B02E66470}" destId="{2E60283A-CBF7-4325-A218-BE9C897C3AFB}" srcOrd="4" destOrd="0" presId="urn:microsoft.com/office/officeart/2005/8/layout/vList3"/>
    <dgm:cxn modelId="{F899D896-BCDB-4E87-A1B2-20082806FE44}" type="presParOf" srcId="{2E60283A-CBF7-4325-A218-BE9C897C3AFB}" destId="{4CE64ED3-2259-4763-BC63-FCEAF36F4239}" srcOrd="0" destOrd="0" presId="urn:microsoft.com/office/officeart/2005/8/layout/vList3"/>
    <dgm:cxn modelId="{339FABF9-C847-444D-992C-CFCBFD216CE6}" type="presParOf" srcId="{2E60283A-CBF7-4325-A218-BE9C897C3AFB}" destId="{0D6EF5D7-E245-4F35-AB3A-33CED7D4FB7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E82F1FB-94DA-468E-8558-1C82CEDDA1C7}" type="doc">
      <dgm:prSet loTypeId="urn:microsoft.com/office/officeart/2005/8/layout/vList3" loCatId="list" qsTypeId="urn:microsoft.com/office/officeart/2005/8/quickstyle/simple1" qsCatId="simple" csTypeId="urn:microsoft.com/office/officeart/2005/8/colors/accent1_2" csCatId="accent1" phldr="1"/>
      <dgm:spPr/>
    </dgm:pt>
    <dgm:pt modelId="{BD5C6654-E248-4D7A-BE0B-903A6D2E6A3C}">
      <dgm:prSet phldrT="[Text]" custT="1"/>
      <dgm:spPr/>
      <dgm:t>
        <a:bodyPr/>
        <a:lstStyle/>
        <a:p>
          <a:r>
            <a:rPr lang="en-IN" sz="1800" b="1" dirty="0"/>
            <a:t>Student Management Rest Jersey Project</a:t>
          </a:r>
        </a:p>
      </dgm:t>
    </dgm:pt>
    <dgm:pt modelId="{38180458-5D79-4FFA-92F5-D56FD20FD8FA}" type="parTrans" cxnId="{CB40E8A6-C531-40CA-9F9A-AE8AC9DE7F5B}">
      <dgm:prSet/>
      <dgm:spPr/>
      <dgm:t>
        <a:bodyPr/>
        <a:lstStyle/>
        <a:p>
          <a:endParaRPr lang="en-IN"/>
        </a:p>
      </dgm:t>
    </dgm:pt>
    <dgm:pt modelId="{9FFD9E38-4846-4E53-A90E-F7A76FB57BEE}" type="sibTrans" cxnId="{CB40E8A6-C531-40CA-9F9A-AE8AC9DE7F5B}">
      <dgm:prSet/>
      <dgm:spPr/>
      <dgm:t>
        <a:bodyPr/>
        <a:lstStyle/>
        <a:p>
          <a:endParaRPr lang="en-IN"/>
        </a:p>
      </dgm:t>
    </dgm:pt>
    <dgm:pt modelId="{B91B45F2-E300-446B-B4FC-E1C6E2D242C4}">
      <dgm:prSet phldrT="[Text]" custT="1"/>
      <dgm:spPr/>
      <dgm:t>
        <a:bodyPr/>
        <a:lstStyle/>
        <a:p>
          <a:r>
            <a:rPr lang="en-IN" sz="1800" b="1" dirty="0"/>
            <a:t>Student Management </a:t>
          </a:r>
          <a:r>
            <a:rPr lang="en-IN" sz="1800" b="1" dirty="0" err="1"/>
            <a:t>Dropwizard</a:t>
          </a:r>
          <a:r>
            <a:rPr lang="en-IN" sz="1800" b="1" dirty="0"/>
            <a:t> Project</a:t>
          </a:r>
        </a:p>
      </dgm:t>
    </dgm:pt>
    <dgm:pt modelId="{82E548A3-51C3-4876-80F5-DCAD5AC3B8EF}" type="parTrans" cxnId="{8A432739-C4C6-4A09-8894-9E5F76A9961D}">
      <dgm:prSet/>
      <dgm:spPr/>
      <dgm:t>
        <a:bodyPr/>
        <a:lstStyle/>
        <a:p>
          <a:endParaRPr lang="en-IN"/>
        </a:p>
      </dgm:t>
    </dgm:pt>
    <dgm:pt modelId="{4883EE23-6AF0-4713-B286-B9EB99587810}" type="sibTrans" cxnId="{8A432739-C4C6-4A09-8894-9E5F76A9961D}">
      <dgm:prSet/>
      <dgm:spPr/>
      <dgm:t>
        <a:bodyPr/>
        <a:lstStyle/>
        <a:p>
          <a:endParaRPr lang="en-IN"/>
        </a:p>
      </dgm:t>
    </dgm:pt>
    <dgm:pt modelId="{99C05742-881F-4259-B8C1-A8C276353C09}">
      <dgm:prSet phldrT="[Text]" custT="1"/>
      <dgm:spPr/>
      <dgm:t>
        <a:bodyPr/>
        <a:lstStyle/>
        <a:p>
          <a:r>
            <a:rPr lang="en-IN" sz="1800" b="1" dirty="0"/>
            <a:t>Version Control with git and Documentation</a:t>
          </a:r>
        </a:p>
      </dgm:t>
    </dgm:pt>
    <dgm:pt modelId="{79ACB753-D29D-4228-BAA5-8C99ECECA191}" type="parTrans" cxnId="{09085D37-A10B-437E-B95E-C492A789CC19}">
      <dgm:prSet/>
      <dgm:spPr/>
      <dgm:t>
        <a:bodyPr/>
        <a:lstStyle/>
        <a:p>
          <a:endParaRPr lang="en-IN"/>
        </a:p>
      </dgm:t>
    </dgm:pt>
    <dgm:pt modelId="{29E3D7E0-3953-4ACA-9638-AD4C198FB4D7}" type="sibTrans" cxnId="{09085D37-A10B-437E-B95E-C492A789CC19}">
      <dgm:prSet/>
      <dgm:spPr/>
      <dgm:t>
        <a:bodyPr/>
        <a:lstStyle/>
        <a:p>
          <a:endParaRPr lang="en-IN"/>
        </a:p>
      </dgm:t>
    </dgm:pt>
    <dgm:pt modelId="{7BEDF3AA-8818-4659-B6BC-5E3B02E66470}" type="pres">
      <dgm:prSet presAssocID="{BE82F1FB-94DA-468E-8558-1C82CEDDA1C7}" presName="linearFlow" presStyleCnt="0">
        <dgm:presLayoutVars>
          <dgm:dir/>
          <dgm:resizeHandles val="exact"/>
        </dgm:presLayoutVars>
      </dgm:prSet>
      <dgm:spPr/>
    </dgm:pt>
    <dgm:pt modelId="{CA483371-54D0-44E8-90E5-43E627A7A922}" type="pres">
      <dgm:prSet presAssocID="{BD5C6654-E248-4D7A-BE0B-903A6D2E6A3C}" presName="composite" presStyleCnt="0"/>
      <dgm:spPr/>
    </dgm:pt>
    <dgm:pt modelId="{19BDC113-0BDA-41FD-9337-CA517719B165}" type="pres">
      <dgm:prSet presAssocID="{BD5C6654-E248-4D7A-BE0B-903A6D2E6A3C}" presName="imgShp" presStyleLbl="fgImgPlace1" presStyleIdx="0" presStyleCnt="3"/>
      <dgm:spPr/>
    </dgm:pt>
    <dgm:pt modelId="{27A5CE03-8672-46AF-815E-8EC9D369B441}" type="pres">
      <dgm:prSet presAssocID="{BD5C6654-E248-4D7A-BE0B-903A6D2E6A3C}" presName="txShp" presStyleLbl="node1" presStyleIdx="0" presStyleCnt="3">
        <dgm:presLayoutVars>
          <dgm:bulletEnabled val="1"/>
        </dgm:presLayoutVars>
      </dgm:prSet>
      <dgm:spPr/>
    </dgm:pt>
    <dgm:pt modelId="{71E15001-308B-4D4F-BB08-EB1876493A3E}" type="pres">
      <dgm:prSet presAssocID="{9FFD9E38-4846-4E53-A90E-F7A76FB57BEE}" presName="spacing" presStyleCnt="0"/>
      <dgm:spPr/>
    </dgm:pt>
    <dgm:pt modelId="{7DAE2F84-98B1-4538-AB6A-3E3365ACC407}" type="pres">
      <dgm:prSet presAssocID="{B91B45F2-E300-446B-B4FC-E1C6E2D242C4}" presName="composite" presStyleCnt="0"/>
      <dgm:spPr/>
    </dgm:pt>
    <dgm:pt modelId="{4411C516-F8A7-469D-9DC2-5F4DBC9534AF}" type="pres">
      <dgm:prSet presAssocID="{B91B45F2-E300-446B-B4FC-E1C6E2D242C4}" presName="imgShp" presStyleLbl="fgImgPlace1" presStyleIdx="1" presStyleCnt="3"/>
      <dgm:spPr/>
    </dgm:pt>
    <dgm:pt modelId="{26FD0FE3-9584-4D24-A225-7B97217933E6}" type="pres">
      <dgm:prSet presAssocID="{B91B45F2-E300-446B-B4FC-E1C6E2D242C4}" presName="txShp" presStyleLbl="node1" presStyleIdx="1" presStyleCnt="3">
        <dgm:presLayoutVars>
          <dgm:bulletEnabled val="1"/>
        </dgm:presLayoutVars>
      </dgm:prSet>
      <dgm:spPr/>
    </dgm:pt>
    <dgm:pt modelId="{D9B2CCBB-36A1-4003-B904-C0BBD5C067BF}" type="pres">
      <dgm:prSet presAssocID="{4883EE23-6AF0-4713-B286-B9EB99587810}" presName="spacing" presStyleCnt="0"/>
      <dgm:spPr/>
    </dgm:pt>
    <dgm:pt modelId="{2E60283A-CBF7-4325-A218-BE9C897C3AFB}" type="pres">
      <dgm:prSet presAssocID="{99C05742-881F-4259-B8C1-A8C276353C09}" presName="composite" presStyleCnt="0"/>
      <dgm:spPr/>
    </dgm:pt>
    <dgm:pt modelId="{4CE64ED3-2259-4763-BC63-FCEAF36F4239}" type="pres">
      <dgm:prSet presAssocID="{99C05742-881F-4259-B8C1-A8C276353C09}" presName="imgShp" presStyleLbl="fgImgPlace1" presStyleIdx="2" presStyleCnt="3"/>
      <dgm:spPr/>
    </dgm:pt>
    <dgm:pt modelId="{0D6EF5D7-E245-4F35-AB3A-33CED7D4FB7D}" type="pres">
      <dgm:prSet presAssocID="{99C05742-881F-4259-B8C1-A8C276353C09}" presName="txShp" presStyleLbl="node1" presStyleIdx="2" presStyleCnt="3">
        <dgm:presLayoutVars>
          <dgm:bulletEnabled val="1"/>
        </dgm:presLayoutVars>
      </dgm:prSet>
      <dgm:spPr/>
    </dgm:pt>
  </dgm:ptLst>
  <dgm:cxnLst>
    <dgm:cxn modelId="{09085D37-A10B-437E-B95E-C492A789CC19}" srcId="{BE82F1FB-94DA-468E-8558-1C82CEDDA1C7}" destId="{99C05742-881F-4259-B8C1-A8C276353C09}" srcOrd="2" destOrd="0" parTransId="{79ACB753-D29D-4228-BAA5-8C99ECECA191}" sibTransId="{29E3D7E0-3953-4ACA-9638-AD4C198FB4D7}"/>
    <dgm:cxn modelId="{8A432739-C4C6-4A09-8894-9E5F76A9961D}" srcId="{BE82F1FB-94DA-468E-8558-1C82CEDDA1C7}" destId="{B91B45F2-E300-446B-B4FC-E1C6E2D242C4}" srcOrd="1" destOrd="0" parTransId="{82E548A3-51C3-4876-80F5-DCAD5AC3B8EF}" sibTransId="{4883EE23-6AF0-4713-B286-B9EB99587810}"/>
    <dgm:cxn modelId="{EEF3505F-925C-46B3-A3EB-9A7A93DB0C4F}" type="presOf" srcId="{BE82F1FB-94DA-468E-8558-1C82CEDDA1C7}" destId="{7BEDF3AA-8818-4659-B6BC-5E3B02E66470}" srcOrd="0" destOrd="0" presId="urn:microsoft.com/office/officeart/2005/8/layout/vList3"/>
    <dgm:cxn modelId="{6D26944B-CBB7-44ED-B5CB-96F1AE85EEEC}" type="presOf" srcId="{BD5C6654-E248-4D7A-BE0B-903A6D2E6A3C}" destId="{27A5CE03-8672-46AF-815E-8EC9D369B441}" srcOrd="0" destOrd="0" presId="urn:microsoft.com/office/officeart/2005/8/layout/vList3"/>
    <dgm:cxn modelId="{B2AB528E-4FB3-46EB-9E37-084369F75814}" type="presOf" srcId="{99C05742-881F-4259-B8C1-A8C276353C09}" destId="{0D6EF5D7-E245-4F35-AB3A-33CED7D4FB7D}" srcOrd="0" destOrd="0" presId="urn:microsoft.com/office/officeart/2005/8/layout/vList3"/>
    <dgm:cxn modelId="{CB40E8A6-C531-40CA-9F9A-AE8AC9DE7F5B}" srcId="{BE82F1FB-94DA-468E-8558-1C82CEDDA1C7}" destId="{BD5C6654-E248-4D7A-BE0B-903A6D2E6A3C}" srcOrd="0" destOrd="0" parTransId="{38180458-5D79-4FFA-92F5-D56FD20FD8FA}" sibTransId="{9FFD9E38-4846-4E53-A90E-F7A76FB57BEE}"/>
    <dgm:cxn modelId="{E48E45EA-CB99-4788-8382-DF779D8B2212}" type="presOf" srcId="{B91B45F2-E300-446B-B4FC-E1C6E2D242C4}" destId="{26FD0FE3-9584-4D24-A225-7B97217933E6}" srcOrd="0" destOrd="0" presId="urn:microsoft.com/office/officeart/2005/8/layout/vList3"/>
    <dgm:cxn modelId="{B6B1BEAD-C1BD-4221-A6AF-9E5211405FA8}" type="presParOf" srcId="{7BEDF3AA-8818-4659-B6BC-5E3B02E66470}" destId="{CA483371-54D0-44E8-90E5-43E627A7A922}" srcOrd="0" destOrd="0" presId="urn:microsoft.com/office/officeart/2005/8/layout/vList3"/>
    <dgm:cxn modelId="{E9D61256-ADC6-403E-8D38-1FECC47FCD66}" type="presParOf" srcId="{CA483371-54D0-44E8-90E5-43E627A7A922}" destId="{19BDC113-0BDA-41FD-9337-CA517719B165}" srcOrd="0" destOrd="0" presId="urn:microsoft.com/office/officeart/2005/8/layout/vList3"/>
    <dgm:cxn modelId="{42E7B29A-2800-4AEF-AB0C-C566EB5F8113}" type="presParOf" srcId="{CA483371-54D0-44E8-90E5-43E627A7A922}" destId="{27A5CE03-8672-46AF-815E-8EC9D369B441}" srcOrd="1" destOrd="0" presId="urn:microsoft.com/office/officeart/2005/8/layout/vList3"/>
    <dgm:cxn modelId="{2B1D8FF2-6C27-4A73-A233-5E04B73A622B}" type="presParOf" srcId="{7BEDF3AA-8818-4659-B6BC-5E3B02E66470}" destId="{71E15001-308B-4D4F-BB08-EB1876493A3E}" srcOrd="1" destOrd="0" presId="urn:microsoft.com/office/officeart/2005/8/layout/vList3"/>
    <dgm:cxn modelId="{2E24A4A7-D6C3-4966-A7AA-BF9BC9EB87FC}" type="presParOf" srcId="{7BEDF3AA-8818-4659-B6BC-5E3B02E66470}" destId="{7DAE2F84-98B1-4538-AB6A-3E3365ACC407}" srcOrd="2" destOrd="0" presId="urn:microsoft.com/office/officeart/2005/8/layout/vList3"/>
    <dgm:cxn modelId="{C1763668-0A34-428D-B46E-50BFD222D8C1}" type="presParOf" srcId="{7DAE2F84-98B1-4538-AB6A-3E3365ACC407}" destId="{4411C516-F8A7-469D-9DC2-5F4DBC9534AF}" srcOrd="0" destOrd="0" presId="urn:microsoft.com/office/officeart/2005/8/layout/vList3"/>
    <dgm:cxn modelId="{B3A47B52-0DA8-4F49-93AF-D22B29CF6E4E}" type="presParOf" srcId="{7DAE2F84-98B1-4538-AB6A-3E3365ACC407}" destId="{26FD0FE3-9584-4D24-A225-7B97217933E6}" srcOrd="1" destOrd="0" presId="urn:microsoft.com/office/officeart/2005/8/layout/vList3"/>
    <dgm:cxn modelId="{EA6D8AA7-4EC7-4EB5-B408-C45A44B9EAD3}" type="presParOf" srcId="{7BEDF3AA-8818-4659-B6BC-5E3B02E66470}" destId="{D9B2CCBB-36A1-4003-B904-C0BBD5C067BF}" srcOrd="3" destOrd="0" presId="urn:microsoft.com/office/officeart/2005/8/layout/vList3"/>
    <dgm:cxn modelId="{5B166558-FF6E-4246-BB4F-7156260A866A}" type="presParOf" srcId="{7BEDF3AA-8818-4659-B6BC-5E3B02E66470}" destId="{2E60283A-CBF7-4325-A218-BE9C897C3AFB}" srcOrd="4" destOrd="0" presId="urn:microsoft.com/office/officeart/2005/8/layout/vList3"/>
    <dgm:cxn modelId="{F899D896-BCDB-4E87-A1B2-20082806FE44}" type="presParOf" srcId="{2E60283A-CBF7-4325-A218-BE9C897C3AFB}" destId="{4CE64ED3-2259-4763-BC63-FCEAF36F4239}" srcOrd="0" destOrd="0" presId="urn:microsoft.com/office/officeart/2005/8/layout/vList3"/>
    <dgm:cxn modelId="{339FABF9-C847-444D-992C-CFCBFD216CE6}" type="presParOf" srcId="{2E60283A-CBF7-4325-A218-BE9C897C3AFB}" destId="{0D6EF5D7-E245-4F35-AB3A-33CED7D4FB7D}"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E82F1FB-94DA-468E-8558-1C82CEDDA1C7}" type="doc">
      <dgm:prSet loTypeId="urn:microsoft.com/office/officeart/2005/8/layout/vList3" loCatId="list" qsTypeId="urn:microsoft.com/office/officeart/2005/8/quickstyle/simple1" qsCatId="simple" csTypeId="urn:microsoft.com/office/officeart/2005/8/colors/accent1_2" csCatId="accent1" phldr="1"/>
      <dgm:spPr/>
    </dgm:pt>
    <dgm:pt modelId="{BD5C6654-E248-4D7A-BE0B-903A6D2E6A3C}">
      <dgm:prSet phldrT="[Text]" custT="1"/>
      <dgm:spPr/>
      <dgm:t>
        <a:bodyPr/>
        <a:lstStyle/>
        <a:p>
          <a:r>
            <a:rPr lang="en-IN" sz="1800" b="1" dirty="0"/>
            <a:t>Setting up Environment is harder than writing code!</a:t>
          </a:r>
        </a:p>
      </dgm:t>
    </dgm:pt>
    <dgm:pt modelId="{38180458-5D79-4FFA-92F5-D56FD20FD8FA}" type="parTrans" cxnId="{CB40E8A6-C531-40CA-9F9A-AE8AC9DE7F5B}">
      <dgm:prSet/>
      <dgm:spPr/>
      <dgm:t>
        <a:bodyPr/>
        <a:lstStyle/>
        <a:p>
          <a:endParaRPr lang="en-IN"/>
        </a:p>
      </dgm:t>
    </dgm:pt>
    <dgm:pt modelId="{9FFD9E38-4846-4E53-A90E-F7A76FB57BEE}" type="sibTrans" cxnId="{CB40E8A6-C531-40CA-9F9A-AE8AC9DE7F5B}">
      <dgm:prSet/>
      <dgm:spPr/>
      <dgm:t>
        <a:bodyPr/>
        <a:lstStyle/>
        <a:p>
          <a:endParaRPr lang="en-IN"/>
        </a:p>
      </dgm:t>
    </dgm:pt>
    <dgm:pt modelId="{B91B45F2-E300-446B-B4FC-E1C6E2D242C4}">
      <dgm:prSet phldrT="[Text]" custT="1"/>
      <dgm:spPr/>
      <dgm:t>
        <a:bodyPr/>
        <a:lstStyle/>
        <a:p>
          <a:r>
            <a:rPr lang="en-IN" sz="1800" b="1" dirty="0"/>
            <a:t>Representing logic in an understandable manner </a:t>
          </a:r>
        </a:p>
      </dgm:t>
    </dgm:pt>
    <dgm:pt modelId="{82E548A3-51C3-4876-80F5-DCAD5AC3B8EF}" type="parTrans" cxnId="{8A432739-C4C6-4A09-8894-9E5F76A9961D}">
      <dgm:prSet/>
      <dgm:spPr/>
      <dgm:t>
        <a:bodyPr/>
        <a:lstStyle/>
        <a:p>
          <a:endParaRPr lang="en-IN"/>
        </a:p>
      </dgm:t>
    </dgm:pt>
    <dgm:pt modelId="{4883EE23-6AF0-4713-B286-B9EB99587810}" type="sibTrans" cxnId="{8A432739-C4C6-4A09-8894-9E5F76A9961D}">
      <dgm:prSet/>
      <dgm:spPr/>
      <dgm:t>
        <a:bodyPr/>
        <a:lstStyle/>
        <a:p>
          <a:endParaRPr lang="en-IN"/>
        </a:p>
      </dgm:t>
    </dgm:pt>
    <dgm:pt modelId="{99C05742-881F-4259-B8C1-A8C276353C09}">
      <dgm:prSet phldrT="[Text]" custT="1"/>
      <dgm:spPr/>
      <dgm:t>
        <a:bodyPr/>
        <a:lstStyle/>
        <a:p>
          <a:r>
            <a:rPr lang="en-IN" sz="1800" b="1" dirty="0"/>
            <a:t>Braving against the unknown errors and exceptions</a:t>
          </a:r>
        </a:p>
      </dgm:t>
    </dgm:pt>
    <dgm:pt modelId="{79ACB753-D29D-4228-BAA5-8C99ECECA191}" type="parTrans" cxnId="{09085D37-A10B-437E-B95E-C492A789CC19}">
      <dgm:prSet/>
      <dgm:spPr/>
      <dgm:t>
        <a:bodyPr/>
        <a:lstStyle/>
        <a:p>
          <a:endParaRPr lang="en-IN"/>
        </a:p>
      </dgm:t>
    </dgm:pt>
    <dgm:pt modelId="{29E3D7E0-3953-4ACA-9638-AD4C198FB4D7}" type="sibTrans" cxnId="{09085D37-A10B-437E-B95E-C492A789CC19}">
      <dgm:prSet/>
      <dgm:spPr/>
      <dgm:t>
        <a:bodyPr/>
        <a:lstStyle/>
        <a:p>
          <a:endParaRPr lang="en-IN"/>
        </a:p>
      </dgm:t>
    </dgm:pt>
    <dgm:pt modelId="{7BEDF3AA-8818-4659-B6BC-5E3B02E66470}" type="pres">
      <dgm:prSet presAssocID="{BE82F1FB-94DA-468E-8558-1C82CEDDA1C7}" presName="linearFlow" presStyleCnt="0">
        <dgm:presLayoutVars>
          <dgm:dir/>
          <dgm:resizeHandles val="exact"/>
        </dgm:presLayoutVars>
      </dgm:prSet>
      <dgm:spPr/>
    </dgm:pt>
    <dgm:pt modelId="{CA483371-54D0-44E8-90E5-43E627A7A922}" type="pres">
      <dgm:prSet presAssocID="{BD5C6654-E248-4D7A-BE0B-903A6D2E6A3C}" presName="composite" presStyleCnt="0"/>
      <dgm:spPr/>
    </dgm:pt>
    <dgm:pt modelId="{19BDC113-0BDA-41FD-9337-CA517719B165}" type="pres">
      <dgm:prSet presAssocID="{BD5C6654-E248-4D7A-BE0B-903A6D2E6A3C}" presName="imgShp" presStyleLbl="fgImgPlace1" presStyleIdx="0" presStyleCnt="3"/>
      <dgm:spPr/>
    </dgm:pt>
    <dgm:pt modelId="{27A5CE03-8672-46AF-815E-8EC9D369B441}" type="pres">
      <dgm:prSet presAssocID="{BD5C6654-E248-4D7A-BE0B-903A6D2E6A3C}" presName="txShp" presStyleLbl="node1" presStyleIdx="0" presStyleCnt="3">
        <dgm:presLayoutVars>
          <dgm:bulletEnabled val="1"/>
        </dgm:presLayoutVars>
      </dgm:prSet>
      <dgm:spPr/>
    </dgm:pt>
    <dgm:pt modelId="{71E15001-308B-4D4F-BB08-EB1876493A3E}" type="pres">
      <dgm:prSet presAssocID="{9FFD9E38-4846-4E53-A90E-F7A76FB57BEE}" presName="spacing" presStyleCnt="0"/>
      <dgm:spPr/>
    </dgm:pt>
    <dgm:pt modelId="{7DAE2F84-98B1-4538-AB6A-3E3365ACC407}" type="pres">
      <dgm:prSet presAssocID="{B91B45F2-E300-446B-B4FC-E1C6E2D242C4}" presName="composite" presStyleCnt="0"/>
      <dgm:spPr/>
    </dgm:pt>
    <dgm:pt modelId="{4411C516-F8A7-469D-9DC2-5F4DBC9534AF}" type="pres">
      <dgm:prSet presAssocID="{B91B45F2-E300-446B-B4FC-E1C6E2D242C4}" presName="imgShp" presStyleLbl="fgImgPlace1" presStyleIdx="1" presStyleCnt="3"/>
      <dgm:spPr/>
    </dgm:pt>
    <dgm:pt modelId="{26FD0FE3-9584-4D24-A225-7B97217933E6}" type="pres">
      <dgm:prSet presAssocID="{B91B45F2-E300-446B-B4FC-E1C6E2D242C4}" presName="txShp" presStyleLbl="node1" presStyleIdx="1" presStyleCnt="3">
        <dgm:presLayoutVars>
          <dgm:bulletEnabled val="1"/>
        </dgm:presLayoutVars>
      </dgm:prSet>
      <dgm:spPr/>
    </dgm:pt>
    <dgm:pt modelId="{D9B2CCBB-36A1-4003-B904-C0BBD5C067BF}" type="pres">
      <dgm:prSet presAssocID="{4883EE23-6AF0-4713-B286-B9EB99587810}" presName="spacing" presStyleCnt="0"/>
      <dgm:spPr/>
    </dgm:pt>
    <dgm:pt modelId="{2E60283A-CBF7-4325-A218-BE9C897C3AFB}" type="pres">
      <dgm:prSet presAssocID="{99C05742-881F-4259-B8C1-A8C276353C09}" presName="composite" presStyleCnt="0"/>
      <dgm:spPr/>
    </dgm:pt>
    <dgm:pt modelId="{4CE64ED3-2259-4763-BC63-FCEAF36F4239}" type="pres">
      <dgm:prSet presAssocID="{99C05742-881F-4259-B8C1-A8C276353C09}" presName="imgShp" presStyleLbl="fgImgPlace1" presStyleIdx="2" presStyleCnt="3"/>
      <dgm:spPr/>
    </dgm:pt>
    <dgm:pt modelId="{0D6EF5D7-E245-4F35-AB3A-33CED7D4FB7D}" type="pres">
      <dgm:prSet presAssocID="{99C05742-881F-4259-B8C1-A8C276353C09}" presName="txShp" presStyleLbl="node1" presStyleIdx="2" presStyleCnt="3">
        <dgm:presLayoutVars>
          <dgm:bulletEnabled val="1"/>
        </dgm:presLayoutVars>
      </dgm:prSet>
      <dgm:spPr/>
    </dgm:pt>
  </dgm:ptLst>
  <dgm:cxnLst>
    <dgm:cxn modelId="{09085D37-A10B-437E-B95E-C492A789CC19}" srcId="{BE82F1FB-94DA-468E-8558-1C82CEDDA1C7}" destId="{99C05742-881F-4259-B8C1-A8C276353C09}" srcOrd="2" destOrd="0" parTransId="{79ACB753-D29D-4228-BAA5-8C99ECECA191}" sibTransId="{29E3D7E0-3953-4ACA-9638-AD4C198FB4D7}"/>
    <dgm:cxn modelId="{8A432739-C4C6-4A09-8894-9E5F76A9961D}" srcId="{BE82F1FB-94DA-468E-8558-1C82CEDDA1C7}" destId="{B91B45F2-E300-446B-B4FC-E1C6E2D242C4}" srcOrd="1" destOrd="0" parTransId="{82E548A3-51C3-4876-80F5-DCAD5AC3B8EF}" sibTransId="{4883EE23-6AF0-4713-B286-B9EB99587810}"/>
    <dgm:cxn modelId="{EEF3505F-925C-46B3-A3EB-9A7A93DB0C4F}" type="presOf" srcId="{BE82F1FB-94DA-468E-8558-1C82CEDDA1C7}" destId="{7BEDF3AA-8818-4659-B6BC-5E3B02E66470}" srcOrd="0" destOrd="0" presId="urn:microsoft.com/office/officeart/2005/8/layout/vList3"/>
    <dgm:cxn modelId="{6D26944B-CBB7-44ED-B5CB-96F1AE85EEEC}" type="presOf" srcId="{BD5C6654-E248-4D7A-BE0B-903A6D2E6A3C}" destId="{27A5CE03-8672-46AF-815E-8EC9D369B441}" srcOrd="0" destOrd="0" presId="urn:microsoft.com/office/officeart/2005/8/layout/vList3"/>
    <dgm:cxn modelId="{B2AB528E-4FB3-46EB-9E37-084369F75814}" type="presOf" srcId="{99C05742-881F-4259-B8C1-A8C276353C09}" destId="{0D6EF5D7-E245-4F35-AB3A-33CED7D4FB7D}" srcOrd="0" destOrd="0" presId="urn:microsoft.com/office/officeart/2005/8/layout/vList3"/>
    <dgm:cxn modelId="{CB40E8A6-C531-40CA-9F9A-AE8AC9DE7F5B}" srcId="{BE82F1FB-94DA-468E-8558-1C82CEDDA1C7}" destId="{BD5C6654-E248-4D7A-BE0B-903A6D2E6A3C}" srcOrd="0" destOrd="0" parTransId="{38180458-5D79-4FFA-92F5-D56FD20FD8FA}" sibTransId="{9FFD9E38-4846-4E53-A90E-F7A76FB57BEE}"/>
    <dgm:cxn modelId="{E48E45EA-CB99-4788-8382-DF779D8B2212}" type="presOf" srcId="{B91B45F2-E300-446B-B4FC-E1C6E2D242C4}" destId="{26FD0FE3-9584-4D24-A225-7B97217933E6}" srcOrd="0" destOrd="0" presId="urn:microsoft.com/office/officeart/2005/8/layout/vList3"/>
    <dgm:cxn modelId="{B6B1BEAD-C1BD-4221-A6AF-9E5211405FA8}" type="presParOf" srcId="{7BEDF3AA-8818-4659-B6BC-5E3B02E66470}" destId="{CA483371-54D0-44E8-90E5-43E627A7A922}" srcOrd="0" destOrd="0" presId="urn:microsoft.com/office/officeart/2005/8/layout/vList3"/>
    <dgm:cxn modelId="{E9D61256-ADC6-403E-8D38-1FECC47FCD66}" type="presParOf" srcId="{CA483371-54D0-44E8-90E5-43E627A7A922}" destId="{19BDC113-0BDA-41FD-9337-CA517719B165}" srcOrd="0" destOrd="0" presId="urn:microsoft.com/office/officeart/2005/8/layout/vList3"/>
    <dgm:cxn modelId="{42E7B29A-2800-4AEF-AB0C-C566EB5F8113}" type="presParOf" srcId="{CA483371-54D0-44E8-90E5-43E627A7A922}" destId="{27A5CE03-8672-46AF-815E-8EC9D369B441}" srcOrd="1" destOrd="0" presId="urn:microsoft.com/office/officeart/2005/8/layout/vList3"/>
    <dgm:cxn modelId="{2B1D8FF2-6C27-4A73-A233-5E04B73A622B}" type="presParOf" srcId="{7BEDF3AA-8818-4659-B6BC-5E3B02E66470}" destId="{71E15001-308B-4D4F-BB08-EB1876493A3E}" srcOrd="1" destOrd="0" presId="urn:microsoft.com/office/officeart/2005/8/layout/vList3"/>
    <dgm:cxn modelId="{2E24A4A7-D6C3-4966-A7AA-BF9BC9EB87FC}" type="presParOf" srcId="{7BEDF3AA-8818-4659-B6BC-5E3B02E66470}" destId="{7DAE2F84-98B1-4538-AB6A-3E3365ACC407}" srcOrd="2" destOrd="0" presId="urn:microsoft.com/office/officeart/2005/8/layout/vList3"/>
    <dgm:cxn modelId="{C1763668-0A34-428D-B46E-50BFD222D8C1}" type="presParOf" srcId="{7DAE2F84-98B1-4538-AB6A-3E3365ACC407}" destId="{4411C516-F8A7-469D-9DC2-5F4DBC9534AF}" srcOrd="0" destOrd="0" presId="urn:microsoft.com/office/officeart/2005/8/layout/vList3"/>
    <dgm:cxn modelId="{B3A47B52-0DA8-4F49-93AF-D22B29CF6E4E}" type="presParOf" srcId="{7DAE2F84-98B1-4538-AB6A-3E3365ACC407}" destId="{26FD0FE3-9584-4D24-A225-7B97217933E6}" srcOrd="1" destOrd="0" presId="urn:microsoft.com/office/officeart/2005/8/layout/vList3"/>
    <dgm:cxn modelId="{EA6D8AA7-4EC7-4EB5-B408-C45A44B9EAD3}" type="presParOf" srcId="{7BEDF3AA-8818-4659-B6BC-5E3B02E66470}" destId="{D9B2CCBB-36A1-4003-B904-C0BBD5C067BF}" srcOrd="3" destOrd="0" presId="urn:microsoft.com/office/officeart/2005/8/layout/vList3"/>
    <dgm:cxn modelId="{5B166558-FF6E-4246-BB4F-7156260A866A}" type="presParOf" srcId="{7BEDF3AA-8818-4659-B6BC-5E3B02E66470}" destId="{2E60283A-CBF7-4325-A218-BE9C897C3AFB}" srcOrd="4" destOrd="0" presId="urn:microsoft.com/office/officeart/2005/8/layout/vList3"/>
    <dgm:cxn modelId="{F899D896-BCDB-4E87-A1B2-20082806FE44}" type="presParOf" srcId="{2E60283A-CBF7-4325-A218-BE9C897C3AFB}" destId="{4CE64ED3-2259-4763-BC63-FCEAF36F4239}" srcOrd="0" destOrd="0" presId="urn:microsoft.com/office/officeart/2005/8/layout/vList3"/>
    <dgm:cxn modelId="{339FABF9-C847-444D-992C-CFCBFD216CE6}" type="presParOf" srcId="{2E60283A-CBF7-4325-A218-BE9C897C3AFB}" destId="{0D6EF5D7-E245-4F35-AB3A-33CED7D4FB7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E82F1FB-94DA-468E-8558-1C82CEDDA1C7}" type="doc">
      <dgm:prSet loTypeId="urn:microsoft.com/office/officeart/2005/8/layout/vList3" loCatId="list" qsTypeId="urn:microsoft.com/office/officeart/2005/8/quickstyle/simple1" qsCatId="simple" csTypeId="urn:microsoft.com/office/officeart/2005/8/colors/accent1_2" csCatId="accent1" phldr="1"/>
      <dgm:spPr/>
    </dgm:pt>
    <dgm:pt modelId="{BD5C6654-E248-4D7A-BE0B-903A6D2E6A3C}">
      <dgm:prSet phldrT="[Text]" custT="1"/>
      <dgm:spPr/>
      <dgm:t>
        <a:bodyPr/>
        <a:lstStyle/>
        <a:p>
          <a:r>
            <a:rPr lang="en-IN" sz="1800" b="1" dirty="0"/>
            <a:t>Writing Clean, Concise and Readable Code</a:t>
          </a:r>
        </a:p>
      </dgm:t>
    </dgm:pt>
    <dgm:pt modelId="{38180458-5D79-4FFA-92F5-D56FD20FD8FA}" type="parTrans" cxnId="{CB40E8A6-C531-40CA-9F9A-AE8AC9DE7F5B}">
      <dgm:prSet/>
      <dgm:spPr/>
      <dgm:t>
        <a:bodyPr/>
        <a:lstStyle/>
        <a:p>
          <a:endParaRPr lang="en-IN"/>
        </a:p>
      </dgm:t>
    </dgm:pt>
    <dgm:pt modelId="{9FFD9E38-4846-4E53-A90E-F7A76FB57BEE}" type="sibTrans" cxnId="{CB40E8A6-C531-40CA-9F9A-AE8AC9DE7F5B}">
      <dgm:prSet/>
      <dgm:spPr/>
      <dgm:t>
        <a:bodyPr/>
        <a:lstStyle/>
        <a:p>
          <a:endParaRPr lang="en-IN"/>
        </a:p>
      </dgm:t>
    </dgm:pt>
    <dgm:pt modelId="{B91B45F2-E300-446B-B4FC-E1C6E2D242C4}">
      <dgm:prSet phldrT="[Text]" custT="1"/>
      <dgm:spPr/>
      <dgm:t>
        <a:bodyPr/>
        <a:lstStyle/>
        <a:p>
          <a:r>
            <a:rPr lang="en-IN" sz="1800" b="1" dirty="0"/>
            <a:t>Importance of different phases of SDLC</a:t>
          </a:r>
        </a:p>
      </dgm:t>
    </dgm:pt>
    <dgm:pt modelId="{82E548A3-51C3-4876-80F5-DCAD5AC3B8EF}" type="parTrans" cxnId="{8A432739-C4C6-4A09-8894-9E5F76A9961D}">
      <dgm:prSet/>
      <dgm:spPr/>
      <dgm:t>
        <a:bodyPr/>
        <a:lstStyle/>
        <a:p>
          <a:endParaRPr lang="en-IN"/>
        </a:p>
      </dgm:t>
    </dgm:pt>
    <dgm:pt modelId="{4883EE23-6AF0-4713-B286-B9EB99587810}" type="sibTrans" cxnId="{8A432739-C4C6-4A09-8894-9E5F76A9961D}">
      <dgm:prSet/>
      <dgm:spPr/>
      <dgm:t>
        <a:bodyPr/>
        <a:lstStyle/>
        <a:p>
          <a:endParaRPr lang="en-IN"/>
        </a:p>
      </dgm:t>
    </dgm:pt>
    <dgm:pt modelId="{99C05742-881F-4259-B8C1-A8C276353C09}">
      <dgm:prSet phldrT="[Text]" custT="1"/>
      <dgm:spPr/>
      <dgm:t>
        <a:bodyPr/>
        <a:lstStyle/>
        <a:p>
          <a:r>
            <a:rPr lang="en-IN" sz="1800" b="1" dirty="0"/>
            <a:t>Transformation from writing code to adding value to code</a:t>
          </a:r>
        </a:p>
      </dgm:t>
    </dgm:pt>
    <dgm:pt modelId="{79ACB753-D29D-4228-BAA5-8C99ECECA191}" type="parTrans" cxnId="{09085D37-A10B-437E-B95E-C492A789CC19}">
      <dgm:prSet/>
      <dgm:spPr/>
      <dgm:t>
        <a:bodyPr/>
        <a:lstStyle/>
        <a:p>
          <a:endParaRPr lang="en-IN"/>
        </a:p>
      </dgm:t>
    </dgm:pt>
    <dgm:pt modelId="{29E3D7E0-3953-4ACA-9638-AD4C198FB4D7}" type="sibTrans" cxnId="{09085D37-A10B-437E-B95E-C492A789CC19}">
      <dgm:prSet/>
      <dgm:spPr/>
      <dgm:t>
        <a:bodyPr/>
        <a:lstStyle/>
        <a:p>
          <a:endParaRPr lang="en-IN"/>
        </a:p>
      </dgm:t>
    </dgm:pt>
    <dgm:pt modelId="{7BEDF3AA-8818-4659-B6BC-5E3B02E66470}" type="pres">
      <dgm:prSet presAssocID="{BE82F1FB-94DA-468E-8558-1C82CEDDA1C7}" presName="linearFlow" presStyleCnt="0">
        <dgm:presLayoutVars>
          <dgm:dir/>
          <dgm:resizeHandles val="exact"/>
        </dgm:presLayoutVars>
      </dgm:prSet>
      <dgm:spPr/>
    </dgm:pt>
    <dgm:pt modelId="{CA483371-54D0-44E8-90E5-43E627A7A922}" type="pres">
      <dgm:prSet presAssocID="{BD5C6654-E248-4D7A-BE0B-903A6D2E6A3C}" presName="composite" presStyleCnt="0"/>
      <dgm:spPr/>
    </dgm:pt>
    <dgm:pt modelId="{19BDC113-0BDA-41FD-9337-CA517719B165}" type="pres">
      <dgm:prSet presAssocID="{BD5C6654-E248-4D7A-BE0B-903A6D2E6A3C}" presName="imgShp" presStyleLbl="fgImgPlace1" presStyleIdx="0" presStyleCnt="3"/>
      <dgm:spPr/>
    </dgm:pt>
    <dgm:pt modelId="{27A5CE03-8672-46AF-815E-8EC9D369B441}" type="pres">
      <dgm:prSet presAssocID="{BD5C6654-E248-4D7A-BE0B-903A6D2E6A3C}" presName="txShp" presStyleLbl="node1" presStyleIdx="0" presStyleCnt="3">
        <dgm:presLayoutVars>
          <dgm:bulletEnabled val="1"/>
        </dgm:presLayoutVars>
      </dgm:prSet>
      <dgm:spPr/>
    </dgm:pt>
    <dgm:pt modelId="{71E15001-308B-4D4F-BB08-EB1876493A3E}" type="pres">
      <dgm:prSet presAssocID="{9FFD9E38-4846-4E53-A90E-F7A76FB57BEE}" presName="spacing" presStyleCnt="0"/>
      <dgm:spPr/>
    </dgm:pt>
    <dgm:pt modelId="{7DAE2F84-98B1-4538-AB6A-3E3365ACC407}" type="pres">
      <dgm:prSet presAssocID="{B91B45F2-E300-446B-B4FC-E1C6E2D242C4}" presName="composite" presStyleCnt="0"/>
      <dgm:spPr/>
    </dgm:pt>
    <dgm:pt modelId="{4411C516-F8A7-469D-9DC2-5F4DBC9534AF}" type="pres">
      <dgm:prSet presAssocID="{B91B45F2-E300-446B-B4FC-E1C6E2D242C4}" presName="imgShp" presStyleLbl="fgImgPlace1" presStyleIdx="1" presStyleCnt="3"/>
      <dgm:spPr/>
    </dgm:pt>
    <dgm:pt modelId="{26FD0FE3-9584-4D24-A225-7B97217933E6}" type="pres">
      <dgm:prSet presAssocID="{B91B45F2-E300-446B-B4FC-E1C6E2D242C4}" presName="txShp" presStyleLbl="node1" presStyleIdx="1" presStyleCnt="3">
        <dgm:presLayoutVars>
          <dgm:bulletEnabled val="1"/>
        </dgm:presLayoutVars>
      </dgm:prSet>
      <dgm:spPr/>
    </dgm:pt>
    <dgm:pt modelId="{D9B2CCBB-36A1-4003-B904-C0BBD5C067BF}" type="pres">
      <dgm:prSet presAssocID="{4883EE23-6AF0-4713-B286-B9EB99587810}" presName="spacing" presStyleCnt="0"/>
      <dgm:spPr/>
    </dgm:pt>
    <dgm:pt modelId="{2E60283A-CBF7-4325-A218-BE9C897C3AFB}" type="pres">
      <dgm:prSet presAssocID="{99C05742-881F-4259-B8C1-A8C276353C09}" presName="composite" presStyleCnt="0"/>
      <dgm:spPr/>
    </dgm:pt>
    <dgm:pt modelId="{4CE64ED3-2259-4763-BC63-FCEAF36F4239}" type="pres">
      <dgm:prSet presAssocID="{99C05742-881F-4259-B8C1-A8C276353C09}" presName="imgShp" presStyleLbl="fgImgPlace1" presStyleIdx="2" presStyleCnt="3"/>
      <dgm:spPr/>
    </dgm:pt>
    <dgm:pt modelId="{0D6EF5D7-E245-4F35-AB3A-33CED7D4FB7D}" type="pres">
      <dgm:prSet presAssocID="{99C05742-881F-4259-B8C1-A8C276353C09}" presName="txShp" presStyleLbl="node1" presStyleIdx="2" presStyleCnt="3">
        <dgm:presLayoutVars>
          <dgm:bulletEnabled val="1"/>
        </dgm:presLayoutVars>
      </dgm:prSet>
      <dgm:spPr/>
    </dgm:pt>
  </dgm:ptLst>
  <dgm:cxnLst>
    <dgm:cxn modelId="{09085D37-A10B-437E-B95E-C492A789CC19}" srcId="{BE82F1FB-94DA-468E-8558-1C82CEDDA1C7}" destId="{99C05742-881F-4259-B8C1-A8C276353C09}" srcOrd="2" destOrd="0" parTransId="{79ACB753-D29D-4228-BAA5-8C99ECECA191}" sibTransId="{29E3D7E0-3953-4ACA-9638-AD4C198FB4D7}"/>
    <dgm:cxn modelId="{8A432739-C4C6-4A09-8894-9E5F76A9961D}" srcId="{BE82F1FB-94DA-468E-8558-1C82CEDDA1C7}" destId="{B91B45F2-E300-446B-B4FC-E1C6E2D242C4}" srcOrd="1" destOrd="0" parTransId="{82E548A3-51C3-4876-80F5-DCAD5AC3B8EF}" sibTransId="{4883EE23-6AF0-4713-B286-B9EB99587810}"/>
    <dgm:cxn modelId="{EEF3505F-925C-46B3-A3EB-9A7A93DB0C4F}" type="presOf" srcId="{BE82F1FB-94DA-468E-8558-1C82CEDDA1C7}" destId="{7BEDF3AA-8818-4659-B6BC-5E3B02E66470}" srcOrd="0" destOrd="0" presId="urn:microsoft.com/office/officeart/2005/8/layout/vList3"/>
    <dgm:cxn modelId="{6D26944B-CBB7-44ED-B5CB-96F1AE85EEEC}" type="presOf" srcId="{BD5C6654-E248-4D7A-BE0B-903A6D2E6A3C}" destId="{27A5CE03-8672-46AF-815E-8EC9D369B441}" srcOrd="0" destOrd="0" presId="urn:microsoft.com/office/officeart/2005/8/layout/vList3"/>
    <dgm:cxn modelId="{B2AB528E-4FB3-46EB-9E37-084369F75814}" type="presOf" srcId="{99C05742-881F-4259-B8C1-A8C276353C09}" destId="{0D6EF5D7-E245-4F35-AB3A-33CED7D4FB7D}" srcOrd="0" destOrd="0" presId="urn:microsoft.com/office/officeart/2005/8/layout/vList3"/>
    <dgm:cxn modelId="{CB40E8A6-C531-40CA-9F9A-AE8AC9DE7F5B}" srcId="{BE82F1FB-94DA-468E-8558-1C82CEDDA1C7}" destId="{BD5C6654-E248-4D7A-BE0B-903A6D2E6A3C}" srcOrd="0" destOrd="0" parTransId="{38180458-5D79-4FFA-92F5-D56FD20FD8FA}" sibTransId="{9FFD9E38-4846-4E53-A90E-F7A76FB57BEE}"/>
    <dgm:cxn modelId="{E48E45EA-CB99-4788-8382-DF779D8B2212}" type="presOf" srcId="{B91B45F2-E300-446B-B4FC-E1C6E2D242C4}" destId="{26FD0FE3-9584-4D24-A225-7B97217933E6}" srcOrd="0" destOrd="0" presId="urn:microsoft.com/office/officeart/2005/8/layout/vList3"/>
    <dgm:cxn modelId="{B6B1BEAD-C1BD-4221-A6AF-9E5211405FA8}" type="presParOf" srcId="{7BEDF3AA-8818-4659-B6BC-5E3B02E66470}" destId="{CA483371-54D0-44E8-90E5-43E627A7A922}" srcOrd="0" destOrd="0" presId="urn:microsoft.com/office/officeart/2005/8/layout/vList3"/>
    <dgm:cxn modelId="{E9D61256-ADC6-403E-8D38-1FECC47FCD66}" type="presParOf" srcId="{CA483371-54D0-44E8-90E5-43E627A7A922}" destId="{19BDC113-0BDA-41FD-9337-CA517719B165}" srcOrd="0" destOrd="0" presId="urn:microsoft.com/office/officeart/2005/8/layout/vList3"/>
    <dgm:cxn modelId="{42E7B29A-2800-4AEF-AB0C-C566EB5F8113}" type="presParOf" srcId="{CA483371-54D0-44E8-90E5-43E627A7A922}" destId="{27A5CE03-8672-46AF-815E-8EC9D369B441}" srcOrd="1" destOrd="0" presId="urn:microsoft.com/office/officeart/2005/8/layout/vList3"/>
    <dgm:cxn modelId="{2B1D8FF2-6C27-4A73-A233-5E04B73A622B}" type="presParOf" srcId="{7BEDF3AA-8818-4659-B6BC-5E3B02E66470}" destId="{71E15001-308B-4D4F-BB08-EB1876493A3E}" srcOrd="1" destOrd="0" presId="urn:microsoft.com/office/officeart/2005/8/layout/vList3"/>
    <dgm:cxn modelId="{2E24A4A7-D6C3-4966-A7AA-BF9BC9EB87FC}" type="presParOf" srcId="{7BEDF3AA-8818-4659-B6BC-5E3B02E66470}" destId="{7DAE2F84-98B1-4538-AB6A-3E3365ACC407}" srcOrd="2" destOrd="0" presId="urn:microsoft.com/office/officeart/2005/8/layout/vList3"/>
    <dgm:cxn modelId="{C1763668-0A34-428D-B46E-50BFD222D8C1}" type="presParOf" srcId="{7DAE2F84-98B1-4538-AB6A-3E3365ACC407}" destId="{4411C516-F8A7-469D-9DC2-5F4DBC9534AF}" srcOrd="0" destOrd="0" presId="urn:microsoft.com/office/officeart/2005/8/layout/vList3"/>
    <dgm:cxn modelId="{B3A47B52-0DA8-4F49-93AF-D22B29CF6E4E}" type="presParOf" srcId="{7DAE2F84-98B1-4538-AB6A-3E3365ACC407}" destId="{26FD0FE3-9584-4D24-A225-7B97217933E6}" srcOrd="1" destOrd="0" presId="urn:microsoft.com/office/officeart/2005/8/layout/vList3"/>
    <dgm:cxn modelId="{EA6D8AA7-4EC7-4EB5-B408-C45A44B9EAD3}" type="presParOf" srcId="{7BEDF3AA-8818-4659-B6BC-5E3B02E66470}" destId="{D9B2CCBB-36A1-4003-B904-C0BBD5C067BF}" srcOrd="3" destOrd="0" presId="urn:microsoft.com/office/officeart/2005/8/layout/vList3"/>
    <dgm:cxn modelId="{5B166558-FF6E-4246-BB4F-7156260A866A}" type="presParOf" srcId="{7BEDF3AA-8818-4659-B6BC-5E3B02E66470}" destId="{2E60283A-CBF7-4325-A218-BE9C897C3AFB}" srcOrd="4" destOrd="0" presId="urn:microsoft.com/office/officeart/2005/8/layout/vList3"/>
    <dgm:cxn modelId="{F899D896-BCDB-4E87-A1B2-20082806FE44}" type="presParOf" srcId="{2E60283A-CBF7-4325-A218-BE9C897C3AFB}" destId="{4CE64ED3-2259-4763-BC63-FCEAF36F4239}" srcOrd="0" destOrd="0" presId="urn:microsoft.com/office/officeart/2005/8/layout/vList3"/>
    <dgm:cxn modelId="{339FABF9-C847-444D-992C-CFCBFD216CE6}" type="presParOf" srcId="{2E60283A-CBF7-4325-A218-BE9C897C3AFB}" destId="{0D6EF5D7-E245-4F35-AB3A-33CED7D4FB7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E82F1FB-94DA-468E-8558-1C82CEDDA1C7}" type="doc">
      <dgm:prSet loTypeId="urn:microsoft.com/office/officeart/2005/8/layout/vList3" loCatId="list" qsTypeId="urn:microsoft.com/office/officeart/2005/8/quickstyle/simple1" qsCatId="simple" csTypeId="urn:microsoft.com/office/officeart/2005/8/colors/accent1_2" csCatId="accent1" phldr="1"/>
      <dgm:spPr/>
    </dgm:pt>
    <dgm:pt modelId="{BD5C6654-E248-4D7A-BE0B-903A6D2E6A3C}">
      <dgm:prSet phldrT="[Text]" custT="1"/>
      <dgm:spPr/>
      <dgm:t>
        <a:bodyPr/>
        <a:lstStyle/>
        <a:p>
          <a:r>
            <a:rPr lang="en-IN" sz="1800" b="1" dirty="0"/>
            <a:t>Resolving Errors and Debugging</a:t>
          </a:r>
        </a:p>
      </dgm:t>
    </dgm:pt>
    <dgm:pt modelId="{38180458-5D79-4FFA-92F5-D56FD20FD8FA}" type="parTrans" cxnId="{CB40E8A6-C531-40CA-9F9A-AE8AC9DE7F5B}">
      <dgm:prSet/>
      <dgm:spPr/>
      <dgm:t>
        <a:bodyPr/>
        <a:lstStyle/>
        <a:p>
          <a:endParaRPr lang="en-IN"/>
        </a:p>
      </dgm:t>
    </dgm:pt>
    <dgm:pt modelId="{9FFD9E38-4846-4E53-A90E-F7A76FB57BEE}" type="sibTrans" cxnId="{CB40E8A6-C531-40CA-9F9A-AE8AC9DE7F5B}">
      <dgm:prSet/>
      <dgm:spPr/>
      <dgm:t>
        <a:bodyPr/>
        <a:lstStyle/>
        <a:p>
          <a:endParaRPr lang="en-IN"/>
        </a:p>
      </dgm:t>
    </dgm:pt>
    <dgm:pt modelId="{B91B45F2-E300-446B-B4FC-E1C6E2D242C4}">
      <dgm:prSet phldrT="[Text]" custT="1"/>
      <dgm:spPr/>
      <dgm:t>
        <a:bodyPr/>
        <a:lstStyle/>
        <a:p>
          <a:r>
            <a:rPr lang="en-IN" sz="1800" b="1" dirty="0"/>
            <a:t>Design Principles and Patterns of development</a:t>
          </a:r>
        </a:p>
      </dgm:t>
    </dgm:pt>
    <dgm:pt modelId="{82E548A3-51C3-4876-80F5-DCAD5AC3B8EF}" type="parTrans" cxnId="{8A432739-C4C6-4A09-8894-9E5F76A9961D}">
      <dgm:prSet/>
      <dgm:spPr/>
      <dgm:t>
        <a:bodyPr/>
        <a:lstStyle/>
        <a:p>
          <a:endParaRPr lang="en-IN"/>
        </a:p>
      </dgm:t>
    </dgm:pt>
    <dgm:pt modelId="{4883EE23-6AF0-4713-B286-B9EB99587810}" type="sibTrans" cxnId="{8A432739-C4C6-4A09-8894-9E5F76A9961D}">
      <dgm:prSet/>
      <dgm:spPr/>
      <dgm:t>
        <a:bodyPr/>
        <a:lstStyle/>
        <a:p>
          <a:endParaRPr lang="en-IN"/>
        </a:p>
      </dgm:t>
    </dgm:pt>
    <dgm:pt modelId="{99C05742-881F-4259-B8C1-A8C276353C09}">
      <dgm:prSet phldrT="[Text]" custT="1"/>
      <dgm:spPr/>
      <dgm:t>
        <a:bodyPr/>
        <a:lstStyle/>
        <a:p>
          <a:r>
            <a:rPr lang="en-IN" sz="1800" b="1" dirty="0"/>
            <a:t>Importance of Version Control and Documentation</a:t>
          </a:r>
        </a:p>
      </dgm:t>
    </dgm:pt>
    <dgm:pt modelId="{79ACB753-D29D-4228-BAA5-8C99ECECA191}" type="parTrans" cxnId="{09085D37-A10B-437E-B95E-C492A789CC19}">
      <dgm:prSet/>
      <dgm:spPr/>
      <dgm:t>
        <a:bodyPr/>
        <a:lstStyle/>
        <a:p>
          <a:endParaRPr lang="en-IN"/>
        </a:p>
      </dgm:t>
    </dgm:pt>
    <dgm:pt modelId="{29E3D7E0-3953-4ACA-9638-AD4C198FB4D7}" type="sibTrans" cxnId="{09085D37-A10B-437E-B95E-C492A789CC19}">
      <dgm:prSet/>
      <dgm:spPr/>
      <dgm:t>
        <a:bodyPr/>
        <a:lstStyle/>
        <a:p>
          <a:endParaRPr lang="en-IN"/>
        </a:p>
      </dgm:t>
    </dgm:pt>
    <dgm:pt modelId="{7BEDF3AA-8818-4659-B6BC-5E3B02E66470}" type="pres">
      <dgm:prSet presAssocID="{BE82F1FB-94DA-468E-8558-1C82CEDDA1C7}" presName="linearFlow" presStyleCnt="0">
        <dgm:presLayoutVars>
          <dgm:dir/>
          <dgm:resizeHandles val="exact"/>
        </dgm:presLayoutVars>
      </dgm:prSet>
      <dgm:spPr/>
    </dgm:pt>
    <dgm:pt modelId="{CA483371-54D0-44E8-90E5-43E627A7A922}" type="pres">
      <dgm:prSet presAssocID="{BD5C6654-E248-4D7A-BE0B-903A6D2E6A3C}" presName="composite" presStyleCnt="0"/>
      <dgm:spPr/>
    </dgm:pt>
    <dgm:pt modelId="{19BDC113-0BDA-41FD-9337-CA517719B165}" type="pres">
      <dgm:prSet presAssocID="{BD5C6654-E248-4D7A-BE0B-903A6D2E6A3C}" presName="imgShp" presStyleLbl="fgImgPlace1" presStyleIdx="0" presStyleCnt="3"/>
      <dgm:spPr/>
    </dgm:pt>
    <dgm:pt modelId="{27A5CE03-8672-46AF-815E-8EC9D369B441}" type="pres">
      <dgm:prSet presAssocID="{BD5C6654-E248-4D7A-BE0B-903A6D2E6A3C}" presName="txShp" presStyleLbl="node1" presStyleIdx="0" presStyleCnt="3">
        <dgm:presLayoutVars>
          <dgm:bulletEnabled val="1"/>
        </dgm:presLayoutVars>
      </dgm:prSet>
      <dgm:spPr/>
    </dgm:pt>
    <dgm:pt modelId="{71E15001-308B-4D4F-BB08-EB1876493A3E}" type="pres">
      <dgm:prSet presAssocID="{9FFD9E38-4846-4E53-A90E-F7A76FB57BEE}" presName="spacing" presStyleCnt="0"/>
      <dgm:spPr/>
    </dgm:pt>
    <dgm:pt modelId="{7DAE2F84-98B1-4538-AB6A-3E3365ACC407}" type="pres">
      <dgm:prSet presAssocID="{B91B45F2-E300-446B-B4FC-E1C6E2D242C4}" presName="composite" presStyleCnt="0"/>
      <dgm:spPr/>
    </dgm:pt>
    <dgm:pt modelId="{4411C516-F8A7-469D-9DC2-5F4DBC9534AF}" type="pres">
      <dgm:prSet presAssocID="{B91B45F2-E300-446B-B4FC-E1C6E2D242C4}" presName="imgShp" presStyleLbl="fgImgPlace1" presStyleIdx="1" presStyleCnt="3"/>
      <dgm:spPr/>
    </dgm:pt>
    <dgm:pt modelId="{26FD0FE3-9584-4D24-A225-7B97217933E6}" type="pres">
      <dgm:prSet presAssocID="{B91B45F2-E300-446B-B4FC-E1C6E2D242C4}" presName="txShp" presStyleLbl="node1" presStyleIdx="1" presStyleCnt="3">
        <dgm:presLayoutVars>
          <dgm:bulletEnabled val="1"/>
        </dgm:presLayoutVars>
      </dgm:prSet>
      <dgm:spPr/>
    </dgm:pt>
    <dgm:pt modelId="{D9B2CCBB-36A1-4003-B904-C0BBD5C067BF}" type="pres">
      <dgm:prSet presAssocID="{4883EE23-6AF0-4713-B286-B9EB99587810}" presName="spacing" presStyleCnt="0"/>
      <dgm:spPr/>
    </dgm:pt>
    <dgm:pt modelId="{2E60283A-CBF7-4325-A218-BE9C897C3AFB}" type="pres">
      <dgm:prSet presAssocID="{99C05742-881F-4259-B8C1-A8C276353C09}" presName="composite" presStyleCnt="0"/>
      <dgm:spPr/>
    </dgm:pt>
    <dgm:pt modelId="{4CE64ED3-2259-4763-BC63-FCEAF36F4239}" type="pres">
      <dgm:prSet presAssocID="{99C05742-881F-4259-B8C1-A8C276353C09}" presName="imgShp" presStyleLbl="fgImgPlace1" presStyleIdx="2" presStyleCnt="3"/>
      <dgm:spPr/>
    </dgm:pt>
    <dgm:pt modelId="{0D6EF5D7-E245-4F35-AB3A-33CED7D4FB7D}" type="pres">
      <dgm:prSet presAssocID="{99C05742-881F-4259-B8C1-A8C276353C09}" presName="txShp" presStyleLbl="node1" presStyleIdx="2" presStyleCnt="3">
        <dgm:presLayoutVars>
          <dgm:bulletEnabled val="1"/>
        </dgm:presLayoutVars>
      </dgm:prSet>
      <dgm:spPr/>
    </dgm:pt>
  </dgm:ptLst>
  <dgm:cxnLst>
    <dgm:cxn modelId="{09085D37-A10B-437E-B95E-C492A789CC19}" srcId="{BE82F1FB-94DA-468E-8558-1C82CEDDA1C7}" destId="{99C05742-881F-4259-B8C1-A8C276353C09}" srcOrd="2" destOrd="0" parTransId="{79ACB753-D29D-4228-BAA5-8C99ECECA191}" sibTransId="{29E3D7E0-3953-4ACA-9638-AD4C198FB4D7}"/>
    <dgm:cxn modelId="{8A432739-C4C6-4A09-8894-9E5F76A9961D}" srcId="{BE82F1FB-94DA-468E-8558-1C82CEDDA1C7}" destId="{B91B45F2-E300-446B-B4FC-E1C6E2D242C4}" srcOrd="1" destOrd="0" parTransId="{82E548A3-51C3-4876-80F5-DCAD5AC3B8EF}" sibTransId="{4883EE23-6AF0-4713-B286-B9EB99587810}"/>
    <dgm:cxn modelId="{EEF3505F-925C-46B3-A3EB-9A7A93DB0C4F}" type="presOf" srcId="{BE82F1FB-94DA-468E-8558-1C82CEDDA1C7}" destId="{7BEDF3AA-8818-4659-B6BC-5E3B02E66470}" srcOrd="0" destOrd="0" presId="urn:microsoft.com/office/officeart/2005/8/layout/vList3"/>
    <dgm:cxn modelId="{6D26944B-CBB7-44ED-B5CB-96F1AE85EEEC}" type="presOf" srcId="{BD5C6654-E248-4D7A-BE0B-903A6D2E6A3C}" destId="{27A5CE03-8672-46AF-815E-8EC9D369B441}" srcOrd="0" destOrd="0" presId="urn:microsoft.com/office/officeart/2005/8/layout/vList3"/>
    <dgm:cxn modelId="{B2AB528E-4FB3-46EB-9E37-084369F75814}" type="presOf" srcId="{99C05742-881F-4259-B8C1-A8C276353C09}" destId="{0D6EF5D7-E245-4F35-AB3A-33CED7D4FB7D}" srcOrd="0" destOrd="0" presId="urn:microsoft.com/office/officeart/2005/8/layout/vList3"/>
    <dgm:cxn modelId="{CB40E8A6-C531-40CA-9F9A-AE8AC9DE7F5B}" srcId="{BE82F1FB-94DA-468E-8558-1C82CEDDA1C7}" destId="{BD5C6654-E248-4D7A-BE0B-903A6D2E6A3C}" srcOrd="0" destOrd="0" parTransId="{38180458-5D79-4FFA-92F5-D56FD20FD8FA}" sibTransId="{9FFD9E38-4846-4E53-A90E-F7A76FB57BEE}"/>
    <dgm:cxn modelId="{E48E45EA-CB99-4788-8382-DF779D8B2212}" type="presOf" srcId="{B91B45F2-E300-446B-B4FC-E1C6E2D242C4}" destId="{26FD0FE3-9584-4D24-A225-7B97217933E6}" srcOrd="0" destOrd="0" presId="urn:microsoft.com/office/officeart/2005/8/layout/vList3"/>
    <dgm:cxn modelId="{B6B1BEAD-C1BD-4221-A6AF-9E5211405FA8}" type="presParOf" srcId="{7BEDF3AA-8818-4659-B6BC-5E3B02E66470}" destId="{CA483371-54D0-44E8-90E5-43E627A7A922}" srcOrd="0" destOrd="0" presId="urn:microsoft.com/office/officeart/2005/8/layout/vList3"/>
    <dgm:cxn modelId="{E9D61256-ADC6-403E-8D38-1FECC47FCD66}" type="presParOf" srcId="{CA483371-54D0-44E8-90E5-43E627A7A922}" destId="{19BDC113-0BDA-41FD-9337-CA517719B165}" srcOrd="0" destOrd="0" presId="urn:microsoft.com/office/officeart/2005/8/layout/vList3"/>
    <dgm:cxn modelId="{42E7B29A-2800-4AEF-AB0C-C566EB5F8113}" type="presParOf" srcId="{CA483371-54D0-44E8-90E5-43E627A7A922}" destId="{27A5CE03-8672-46AF-815E-8EC9D369B441}" srcOrd="1" destOrd="0" presId="urn:microsoft.com/office/officeart/2005/8/layout/vList3"/>
    <dgm:cxn modelId="{2B1D8FF2-6C27-4A73-A233-5E04B73A622B}" type="presParOf" srcId="{7BEDF3AA-8818-4659-B6BC-5E3B02E66470}" destId="{71E15001-308B-4D4F-BB08-EB1876493A3E}" srcOrd="1" destOrd="0" presId="urn:microsoft.com/office/officeart/2005/8/layout/vList3"/>
    <dgm:cxn modelId="{2E24A4A7-D6C3-4966-A7AA-BF9BC9EB87FC}" type="presParOf" srcId="{7BEDF3AA-8818-4659-B6BC-5E3B02E66470}" destId="{7DAE2F84-98B1-4538-AB6A-3E3365ACC407}" srcOrd="2" destOrd="0" presId="urn:microsoft.com/office/officeart/2005/8/layout/vList3"/>
    <dgm:cxn modelId="{C1763668-0A34-428D-B46E-50BFD222D8C1}" type="presParOf" srcId="{7DAE2F84-98B1-4538-AB6A-3E3365ACC407}" destId="{4411C516-F8A7-469D-9DC2-5F4DBC9534AF}" srcOrd="0" destOrd="0" presId="urn:microsoft.com/office/officeart/2005/8/layout/vList3"/>
    <dgm:cxn modelId="{B3A47B52-0DA8-4F49-93AF-D22B29CF6E4E}" type="presParOf" srcId="{7DAE2F84-98B1-4538-AB6A-3E3365ACC407}" destId="{26FD0FE3-9584-4D24-A225-7B97217933E6}" srcOrd="1" destOrd="0" presId="urn:microsoft.com/office/officeart/2005/8/layout/vList3"/>
    <dgm:cxn modelId="{EA6D8AA7-4EC7-4EB5-B408-C45A44B9EAD3}" type="presParOf" srcId="{7BEDF3AA-8818-4659-B6BC-5E3B02E66470}" destId="{D9B2CCBB-36A1-4003-B904-C0BBD5C067BF}" srcOrd="3" destOrd="0" presId="urn:microsoft.com/office/officeart/2005/8/layout/vList3"/>
    <dgm:cxn modelId="{5B166558-FF6E-4246-BB4F-7156260A866A}" type="presParOf" srcId="{7BEDF3AA-8818-4659-B6BC-5E3B02E66470}" destId="{2E60283A-CBF7-4325-A218-BE9C897C3AFB}" srcOrd="4" destOrd="0" presId="urn:microsoft.com/office/officeart/2005/8/layout/vList3"/>
    <dgm:cxn modelId="{F899D896-BCDB-4E87-A1B2-20082806FE44}" type="presParOf" srcId="{2E60283A-CBF7-4325-A218-BE9C897C3AFB}" destId="{4CE64ED3-2259-4763-BC63-FCEAF36F4239}" srcOrd="0" destOrd="0" presId="urn:microsoft.com/office/officeart/2005/8/layout/vList3"/>
    <dgm:cxn modelId="{339FABF9-C847-444D-992C-CFCBFD216CE6}" type="presParOf" srcId="{2E60283A-CBF7-4325-A218-BE9C897C3AFB}" destId="{0D6EF5D7-E245-4F35-AB3A-33CED7D4FB7D}"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5CE03-8672-46AF-815E-8EC9D369B441}">
      <dsp:nvSpPr>
        <dsp:cNvPr id="0" name=""/>
        <dsp:cNvSpPr/>
      </dsp:nvSpPr>
      <dsp:spPr>
        <a:xfrm rot="10800000">
          <a:off x="2079404" y="283"/>
          <a:ext cx="7597998" cy="662492"/>
        </a:xfrm>
        <a:prstGeom prst="homePlat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41" tIns="91440" rIns="170688" bIns="91440" numCol="1" spcCol="1270" anchor="ctr" anchorCtr="0">
          <a:noAutofit/>
        </a:bodyPr>
        <a:lstStyle/>
        <a:p>
          <a:pPr marL="0" lvl="0" indent="0" algn="ctr" defTabSz="1066800">
            <a:lnSpc>
              <a:spcPct val="90000"/>
            </a:lnSpc>
            <a:spcBef>
              <a:spcPct val="0"/>
            </a:spcBef>
            <a:spcAft>
              <a:spcPct val="35000"/>
            </a:spcAft>
            <a:buNone/>
          </a:pPr>
          <a:r>
            <a:rPr lang="en-IN" sz="2400" b="1" kern="1200" dirty="0"/>
            <a:t>Introduction to Unix/Linux</a:t>
          </a:r>
        </a:p>
      </dsp:txBody>
      <dsp:txXfrm rot="10800000">
        <a:off x="2245027" y="283"/>
        <a:ext cx="7432375" cy="662492"/>
      </dsp:txXfrm>
    </dsp:sp>
    <dsp:sp modelId="{19BDC113-0BDA-41FD-9337-CA517719B165}">
      <dsp:nvSpPr>
        <dsp:cNvPr id="0" name=""/>
        <dsp:cNvSpPr/>
      </dsp:nvSpPr>
      <dsp:spPr>
        <a:xfrm>
          <a:off x="1748158" y="283"/>
          <a:ext cx="662492" cy="662492"/>
        </a:xfrm>
        <a:prstGeom prst="ellipse">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FD0FE3-9584-4D24-A225-7B97217933E6}">
      <dsp:nvSpPr>
        <dsp:cNvPr id="0" name=""/>
        <dsp:cNvSpPr/>
      </dsp:nvSpPr>
      <dsp:spPr>
        <a:xfrm rot="10800000">
          <a:off x="2079404" y="828399"/>
          <a:ext cx="7597998" cy="662492"/>
        </a:xfrm>
        <a:prstGeom prst="homePlat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41" tIns="91440" rIns="170688" bIns="91440" numCol="1" spcCol="1270" anchor="ctr" anchorCtr="0">
          <a:noAutofit/>
        </a:bodyPr>
        <a:lstStyle/>
        <a:p>
          <a:pPr marL="0" lvl="0" indent="0" algn="ctr" defTabSz="1066800">
            <a:lnSpc>
              <a:spcPct val="90000"/>
            </a:lnSpc>
            <a:spcBef>
              <a:spcPct val="0"/>
            </a:spcBef>
            <a:spcAft>
              <a:spcPct val="35000"/>
            </a:spcAft>
            <a:buNone/>
          </a:pPr>
          <a:r>
            <a:rPr lang="en-IN" sz="2400" b="1" kern="1200" dirty="0"/>
            <a:t>Introduction to Git and </a:t>
          </a:r>
          <a:r>
            <a:rPr lang="en-IN" sz="2400" b="1" kern="1200" dirty="0" err="1"/>
            <a:t>Github</a:t>
          </a:r>
          <a:endParaRPr lang="en-IN" sz="2400" b="1" kern="1200" dirty="0"/>
        </a:p>
      </dsp:txBody>
      <dsp:txXfrm rot="10800000">
        <a:off x="2245027" y="828399"/>
        <a:ext cx="7432375" cy="662492"/>
      </dsp:txXfrm>
    </dsp:sp>
    <dsp:sp modelId="{4411C516-F8A7-469D-9DC2-5F4DBC9534AF}">
      <dsp:nvSpPr>
        <dsp:cNvPr id="0" name=""/>
        <dsp:cNvSpPr/>
      </dsp:nvSpPr>
      <dsp:spPr>
        <a:xfrm>
          <a:off x="1748158" y="828399"/>
          <a:ext cx="662492" cy="662492"/>
        </a:xfrm>
        <a:prstGeom prst="ellipse">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6EF5D7-E245-4F35-AB3A-33CED7D4FB7D}">
      <dsp:nvSpPr>
        <dsp:cNvPr id="0" name=""/>
        <dsp:cNvSpPr/>
      </dsp:nvSpPr>
      <dsp:spPr>
        <a:xfrm rot="10800000">
          <a:off x="2079404" y="1656515"/>
          <a:ext cx="7597998" cy="662492"/>
        </a:xfrm>
        <a:prstGeom prst="homePlat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41" tIns="91440" rIns="170688" bIns="91440" numCol="1" spcCol="1270" anchor="ctr" anchorCtr="0">
          <a:noAutofit/>
        </a:bodyPr>
        <a:lstStyle/>
        <a:p>
          <a:pPr marL="0" lvl="0" indent="0" algn="ctr" defTabSz="1066800">
            <a:lnSpc>
              <a:spcPct val="90000"/>
            </a:lnSpc>
            <a:spcBef>
              <a:spcPct val="0"/>
            </a:spcBef>
            <a:spcAft>
              <a:spcPct val="35000"/>
            </a:spcAft>
            <a:buNone/>
          </a:pPr>
          <a:r>
            <a:rPr lang="en-IN" sz="2400" b="1" kern="1200" dirty="0"/>
            <a:t>SDLC and OOAD with UML</a:t>
          </a:r>
        </a:p>
      </dsp:txBody>
      <dsp:txXfrm rot="10800000">
        <a:off x="2245027" y="1656515"/>
        <a:ext cx="7432375" cy="662492"/>
      </dsp:txXfrm>
    </dsp:sp>
    <dsp:sp modelId="{4CE64ED3-2259-4763-BC63-FCEAF36F4239}">
      <dsp:nvSpPr>
        <dsp:cNvPr id="0" name=""/>
        <dsp:cNvSpPr/>
      </dsp:nvSpPr>
      <dsp:spPr>
        <a:xfrm>
          <a:off x="1748158" y="1656515"/>
          <a:ext cx="662492" cy="662492"/>
        </a:xfrm>
        <a:prstGeom prst="ellipse">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5CE03-8672-46AF-815E-8EC9D369B441}">
      <dsp:nvSpPr>
        <dsp:cNvPr id="0" name=""/>
        <dsp:cNvSpPr/>
      </dsp:nvSpPr>
      <dsp:spPr>
        <a:xfrm rot="10800000">
          <a:off x="2077646" y="570"/>
          <a:ext cx="7597998" cy="655461"/>
        </a:xfrm>
        <a:prstGeom prst="homePlat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040" tIns="91440" rIns="170688" bIns="91440" numCol="1" spcCol="1270" anchor="ctr" anchorCtr="0">
          <a:noAutofit/>
        </a:bodyPr>
        <a:lstStyle/>
        <a:p>
          <a:pPr marL="0" lvl="0" indent="0" algn="ctr" defTabSz="1066800">
            <a:lnSpc>
              <a:spcPct val="90000"/>
            </a:lnSpc>
            <a:spcBef>
              <a:spcPct val="0"/>
            </a:spcBef>
            <a:spcAft>
              <a:spcPct val="35000"/>
            </a:spcAft>
            <a:buNone/>
          </a:pPr>
          <a:r>
            <a:rPr lang="en-IN" sz="2400" b="1" kern="1200" dirty="0"/>
            <a:t>Core Java Programming</a:t>
          </a:r>
        </a:p>
      </dsp:txBody>
      <dsp:txXfrm rot="10800000">
        <a:off x="2241511" y="570"/>
        <a:ext cx="7434133" cy="655461"/>
      </dsp:txXfrm>
    </dsp:sp>
    <dsp:sp modelId="{19BDC113-0BDA-41FD-9337-CA517719B165}">
      <dsp:nvSpPr>
        <dsp:cNvPr id="0" name=""/>
        <dsp:cNvSpPr/>
      </dsp:nvSpPr>
      <dsp:spPr>
        <a:xfrm>
          <a:off x="1749916" y="570"/>
          <a:ext cx="655461" cy="655461"/>
        </a:xfrm>
        <a:prstGeom prst="ellipse">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FD0FE3-9584-4D24-A225-7B97217933E6}">
      <dsp:nvSpPr>
        <dsp:cNvPr id="0" name=""/>
        <dsp:cNvSpPr/>
      </dsp:nvSpPr>
      <dsp:spPr>
        <a:xfrm rot="10800000">
          <a:off x="2077646" y="819896"/>
          <a:ext cx="7597998" cy="655461"/>
        </a:xfrm>
        <a:prstGeom prst="homePlat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040" tIns="91440" rIns="170688" bIns="91440" numCol="1" spcCol="1270" anchor="ctr" anchorCtr="0">
          <a:noAutofit/>
        </a:bodyPr>
        <a:lstStyle/>
        <a:p>
          <a:pPr marL="0" lvl="0" indent="0" algn="ctr" defTabSz="1066800">
            <a:lnSpc>
              <a:spcPct val="90000"/>
            </a:lnSpc>
            <a:spcBef>
              <a:spcPct val="0"/>
            </a:spcBef>
            <a:spcAft>
              <a:spcPct val="35000"/>
            </a:spcAft>
            <a:buNone/>
          </a:pPr>
          <a:r>
            <a:rPr lang="en-IN" sz="2400" b="1" kern="1200" dirty="0"/>
            <a:t>MySQL Fundamentals</a:t>
          </a:r>
        </a:p>
      </dsp:txBody>
      <dsp:txXfrm rot="10800000">
        <a:off x="2241511" y="819896"/>
        <a:ext cx="7434133" cy="655461"/>
      </dsp:txXfrm>
    </dsp:sp>
    <dsp:sp modelId="{4411C516-F8A7-469D-9DC2-5F4DBC9534AF}">
      <dsp:nvSpPr>
        <dsp:cNvPr id="0" name=""/>
        <dsp:cNvSpPr/>
      </dsp:nvSpPr>
      <dsp:spPr>
        <a:xfrm>
          <a:off x="1749916" y="819896"/>
          <a:ext cx="655461" cy="655461"/>
        </a:xfrm>
        <a:prstGeom prst="ellipse">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6EF5D7-E245-4F35-AB3A-33CED7D4FB7D}">
      <dsp:nvSpPr>
        <dsp:cNvPr id="0" name=""/>
        <dsp:cNvSpPr/>
      </dsp:nvSpPr>
      <dsp:spPr>
        <a:xfrm rot="10800000">
          <a:off x="2077646" y="1639223"/>
          <a:ext cx="7597998" cy="655461"/>
        </a:xfrm>
        <a:prstGeom prst="homePlat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040" tIns="91440" rIns="170688" bIns="91440" numCol="1" spcCol="1270" anchor="ctr" anchorCtr="0">
          <a:noAutofit/>
        </a:bodyPr>
        <a:lstStyle/>
        <a:p>
          <a:pPr marL="0" lvl="0" indent="0" algn="ctr" defTabSz="1066800">
            <a:lnSpc>
              <a:spcPct val="90000"/>
            </a:lnSpc>
            <a:spcBef>
              <a:spcPct val="0"/>
            </a:spcBef>
            <a:spcAft>
              <a:spcPct val="35000"/>
            </a:spcAft>
            <a:buNone/>
          </a:pPr>
          <a:r>
            <a:rPr lang="en-IN" sz="2400" b="1" kern="1200" dirty="0" err="1"/>
            <a:t>Dropwizard</a:t>
          </a:r>
          <a:endParaRPr lang="en-IN" sz="2400" b="1" kern="1200" dirty="0"/>
        </a:p>
      </dsp:txBody>
      <dsp:txXfrm rot="10800000">
        <a:off x="2241511" y="1639223"/>
        <a:ext cx="7434133" cy="655461"/>
      </dsp:txXfrm>
    </dsp:sp>
    <dsp:sp modelId="{4CE64ED3-2259-4763-BC63-FCEAF36F4239}">
      <dsp:nvSpPr>
        <dsp:cNvPr id="0" name=""/>
        <dsp:cNvSpPr/>
      </dsp:nvSpPr>
      <dsp:spPr>
        <a:xfrm>
          <a:off x="1749916" y="1639223"/>
          <a:ext cx="655461" cy="655461"/>
        </a:xfrm>
        <a:prstGeom prst="ellipse">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0FC830-33C4-4536-94F0-39AB9BF45C24}">
      <dsp:nvSpPr>
        <dsp:cNvPr id="0" name=""/>
        <dsp:cNvSpPr/>
      </dsp:nvSpPr>
      <dsp:spPr>
        <a:xfrm rot="10800000">
          <a:off x="2077646" y="2458550"/>
          <a:ext cx="7597998" cy="655461"/>
        </a:xfrm>
        <a:prstGeom prst="homePlat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040" tIns="91440" rIns="170688" bIns="91440" numCol="1" spcCol="1270" anchor="ctr" anchorCtr="0">
          <a:noAutofit/>
        </a:bodyPr>
        <a:lstStyle/>
        <a:p>
          <a:pPr marL="0" lvl="0" indent="0" algn="ctr" defTabSz="1066800">
            <a:lnSpc>
              <a:spcPct val="90000"/>
            </a:lnSpc>
            <a:spcBef>
              <a:spcPct val="0"/>
            </a:spcBef>
            <a:spcAft>
              <a:spcPct val="35000"/>
            </a:spcAft>
            <a:buNone/>
          </a:pPr>
          <a:r>
            <a:rPr lang="en-IN" sz="2400" b="1" kern="1200" dirty="0"/>
            <a:t>Project</a:t>
          </a:r>
        </a:p>
      </dsp:txBody>
      <dsp:txXfrm rot="10800000">
        <a:off x="2241511" y="2458550"/>
        <a:ext cx="7434133" cy="655461"/>
      </dsp:txXfrm>
    </dsp:sp>
    <dsp:sp modelId="{E2CB09F0-D459-44B6-A069-9E7EEC1BF924}">
      <dsp:nvSpPr>
        <dsp:cNvPr id="0" name=""/>
        <dsp:cNvSpPr/>
      </dsp:nvSpPr>
      <dsp:spPr>
        <a:xfrm>
          <a:off x="1749916" y="2458550"/>
          <a:ext cx="655461" cy="655461"/>
        </a:xfrm>
        <a:prstGeom prst="ellipse">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5CE03-8672-46AF-815E-8EC9D369B441}">
      <dsp:nvSpPr>
        <dsp:cNvPr id="0" name=""/>
        <dsp:cNvSpPr/>
      </dsp:nvSpPr>
      <dsp:spPr>
        <a:xfrm rot="10800000">
          <a:off x="2079404" y="283"/>
          <a:ext cx="7597998" cy="662492"/>
        </a:xfrm>
        <a:prstGeom prst="homePlat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41" tIns="91440" rIns="170688" bIns="91440" numCol="1" spcCol="1270" anchor="ctr" anchorCtr="0">
          <a:noAutofit/>
        </a:bodyPr>
        <a:lstStyle/>
        <a:p>
          <a:pPr marL="0" lvl="0" indent="0" algn="ctr" defTabSz="1066800">
            <a:lnSpc>
              <a:spcPct val="90000"/>
            </a:lnSpc>
            <a:spcBef>
              <a:spcPct val="0"/>
            </a:spcBef>
            <a:spcAft>
              <a:spcPct val="35000"/>
            </a:spcAft>
            <a:buNone/>
          </a:pPr>
          <a:r>
            <a:rPr lang="en-IN" sz="2400" b="1" kern="1200" dirty="0"/>
            <a:t>Everyday discussion</a:t>
          </a:r>
        </a:p>
      </dsp:txBody>
      <dsp:txXfrm rot="10800000">
        <a:off x="2245027" y="283"/>
        <a:ext cx="7432375" cy="662492"/>
      </dsp:txXfrm>
    </dsp:sp>
    <dsp:sp modelId="{19BDC113-0BDA-41FD-9337-CA517719B165}">
      <dsp:nvSpPr>
        <dsp:cNvPr id="0" name=""/>
        <dsp:cNvSpPr/>
      </dsp:nvSpPr>
      <dsp:spPr>
        <a:xfrm>
          <a:off x="1748158" y="283"/>
          <a:ext cx="662492" cy="662492"/>
        </a:xfrm>
        <a:prstGeom prst="ellipse">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FD0FE3-9584-4D24-A225-7B97217933E6}">
      <dsp:nvSpPr>
        <dsp:cNvPr id="0" name=""/>
        <dsp:cNvSpPr/>
      </dsp:nvSpPr>
      <dsp:spPr>
        <a:xfrm rot="10800000">
          <a:off x="2079404" y="828399"/>
          <a:ext cx="7597998" cy="662492"/>
        </a:xfrm>
        <a:prstGeom prst="homePlat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41" tIns="91440" rIns="170688" bIns="91440" numCol="1" spcCol="1270" anchor="ctr" anchorCtr="0">
          <a:noAutofit/>
        </a:bodyPr>
        <a:lstStyle/>
        <a:p>
          <a:pPr marL="0" lvl="0" indent="0" algn="ctr" defTabSz="1066800">
            <a:lnSpc>
              <a:spcPct val="90000"/>
            </a:lnSpc>
            <a:spcBef>
              <a:spcPct val="0"/>
            </a:spcBef>
            <a:spcAft>
              <a:spcPct val="35000"/>
            </a:spcAft>
            <a:buNone/>
          </a:pPr>
          <a:r>
            <a:rPr lang="en-IN" sz="2400" b="1" kern="1200" dirty="0"/>
            <a:t>Doubt Clearance</a:t>
          </a:r>
        </a:p>
      </dsp:txBody>
      <dsp:txXfrm rot="10800000">
        <a:off x="2245027" y="828399"/>
        <a:ext cx="7432375" cy="662492"/>
      </dsp:txXfrm>
    </dsp:sp>
    <dsp:sp modelId="{4411C516-F8A7-469D-9DC2-5F4DBC9534AF}">
      <dsp:nvSpPr>
        <dsp:cNvPr id="0" name=""/>
        <dsp:cNvSpPr/>
      </dsp:nvSpPr>
      <dsp:spPr>
        <a:xfrm>
          <a:off x="1748158" y="828399"/>
          <a:ext cx="662492" cy="662492"/>
        </a:xfrm>
        <a:prstGeom prst="ellipse">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6EF5D7-E245-4F35-AB3A-33CED7D4FB7D}">
      <dsp:nvSpPr>
        <dsp:cNvPr id="0" name=""/>
        <dsp:cNvSpPr/>
      </dsp:nvSpPr>
      <dsp:spPr>
        <a:xfrm rot="10800000">
          <a:off x="2079404" y="1656515"/>
          <a:ext cx="7597998" cy="662492"/>
        </a:xfrm>
        <a:prstGeom prst="homePlat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41" tIns="91440" rIns="170688" bIns="91440" numCol="1" spcCol="1270" anchor="ctr" anchorCtr="0">
          <a:noAutofit/>
        </a:bodyPr>
        <a:lstStyle/>
        <a:p>
          <a:pPr marL="0" lvl="0" indent="0" algn="ctr" defTabSz="1066800">
            <a:lnSpc>
              <a:spcPct val="90000"/>
            </a:lnSpc>
            <a:spcBef>
              <a:spcPct val="0"/>
            </a:spcBef>
            <a:spcAft>
              <a:spcPct val="35000"/>
            </a:spcAft>
            <a:buNone/>
          </a:pPr>
          <a:r>
            <a:rPr lang="en-IN" sz="2400" b="1" kern="1200" dirty="0"/>
            <a:t>Understanding Technologies</a:t>
          </a:r>
        </a:p>
      </dsp:txBody>
      <dsp:txXfrm rot="10800000">
        <a:off x="2245027" y="1656515"/>
        <a:ext cx="7432375" cy="662492"/>
      </dsp:txXfrm>
    </dsp:sp>
    <dsp:sp modelId="{4CE64ED3-2259-4763-BC63-FCEAF36F4239}">
      <dsp:nvSpPr>
        <dsp:cNvPr id="0" name=""/>
        <dsp:cNvSpPr/>
      </dsp:nvSpPr>
      <dsp:spPr>
        <a:xfrm>
          <a:off x="1748158" y="1656515"/>
          <a:ext cx="662492" cy="662492"/>
        </a:xfrm>
        <a:prstGeom prst="ellipse">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5CE03-8672-46AF-815E-8EC9D369B441}">
      <dsp:nvSpPr>
        <dsp:cNvPr id="0" name=""/>
        <dsp:cNvSpPr/>
      </dsp:nvSpPr>
      <dsp:spPr>
        <a:xfrm rot="10800000">
          <a:off x="2077646" y="570"/>
          <a:ext cx="7597998" cy="655461"/>
        </a:xfrm>
        <a:prstGeom prst="homePlat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040" tIns="91440" rIns="170688" bIns="91440" numCol="1" spcCol="1270" anchor="ctr" anchorCtr="0">
          <a:noAutofit/>
        </a:bodyPr>
        <a:lstStyle/>
        <a:p>
          <a:pPr marL="0" lvl="0" indent="0" algn="ctr" defTabSz="1066800">
            <a:lnSpc>
              <a:spcPct val="90000"/>
            </a:lnSpc>
            <a:spcBef>
              <a:spcPct val="0"/>
            </a:spcBef>
            <a:spcAft>
              <a:spcPct val="35000"/>
            </a:spcAft>
            <a:buNone/>
          </a:pPr>
          <a:r>
            <a:rPr lang="en-IN" sz="2400" b="1" kern="1200" dirty="0"/>
            <a:t>Progress Report</a:t>
          </a:r>
        </a:p>
      </dsp:txBody>
      <dsp:txXfrm rot="10800000">
        <a:off x="2241511" y="570"/>
        <a:ext cx="7434133" cy="655461"/>
      </dsp:txXfrm>
    </dsp:sp>
    <dsp:sp modelId="{19BDC113-0BDA-41FD-9337-CA517719B165}">
      <dsp:nvSpPr>
        <dsp:cNvPr id="0" name=""/>
        <dsp:cNvSpPr/>
      </dsp:nvSpPr>
      <dsp:spPr>
        <a:xfrm>
          <a:off x="1749916" y="570"/>
          <a:ext cx="655461" cy="655461"/>
        </a:xfrm>
        <a:prstGeom prst="ellipse">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FD0FE3-9584-4D24-A225-7B97217933E6}">
      <dsp:nvSpPr>
        <dsp:cNvPr id="0" name=""/>
        <dsp:cNvSpPr/>
      </dsp:nvSpPr>
      <dsp:spPr>
        <a:xfrm rot="10800000">
          <a:off x="2077646" y="819896"/>
          <a:ext cx="7597998" cy="655461"/>
        </a:xfrm>
        <a:prstGeom prst="homePlat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040" tIns="91440" rIns="170688" bIns="91440" numCol="1" spcCol="1270" anchor="ctr" anchorCtr="0">
          <a:noAutofit/>
        </a:bodyPr>
        <a:lstStyle/>
        <a:p>
          <a:pPr marL="0" lvl="0" indent="0" algn="ctr" defTabSz="1066800">
            <a:lnSpc>
              <a:spcPct val="90000"/>
            </a:lnSpc>
            <a:spcBef>
              <a:spcPct val="0"/>
            </a:spcBef>
            <a:spcAft>
              <a:spcPct val="35000"/>
            </a:spcAft>
            <a:buNone/>
          </a:pPr>
          <a:r>
            <a:rPr lang="en-IN" sz="2400" b="1" kern="1200" dirty="0"/>
            <a:t>Error Debugging</a:t>
          </a:r>
        </a:p>
      </dsp:txBody>
      <dsp:txXfrm rot="10800000">
        <a:off x="2241511" y="819896"/>
        <a:ext cx="7434133" cy="655461"/>
      </dsp:txXfrm>
    </dsp:sp>
    <dsp:sp modelId="{4411C516-F8A7-469D-9DC2-5F4DBC9534AF}">
      <dsp:nvSpPr>
        <dsp:cNvPr id="0" name=""/>
        <dsp:cNvSpPr/>
      </dsp:nvSpPr>
      <dsp:spPr>
        <a:xfrm>
          <a:off x="1749916" y="819896"/>
          <a:ext cx="655461" cy="655461"/>
        </a:xfrm>
        <a:prstGeom prst="ellipse">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6EF5D7-E245-4F35-AB3A-33CED7D4FB7D}">
      <dsp:nvSpPr>
        <dsp:cNvPr id="0" name=""/>
        <dsp:cNvSpPr/>
      </dsp:nvSpPr>
      <dsp:spPr>
        <a:xfrm rot="10800000">
          <a:off x="2077646" y="1639223"/>
          <a:ext cx="7597998" cy="655461"/>
        </a:xfrm>
        <a:prstGeom prst="homePlat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040" tIns="91440" rIns="170688" bIns="91440" numCol="1" spcCol="1270" anchor="ctr" anchorCtr="0">
          <a:noAutofit/>
        </a:bodyPr>
        <a:lstStyle/>
        <a:p>
          <a:pPr marL="0" lvl="0" indent="0" algn="ctr" defTabSz="1066800">
            <a:lnSpc>
              <a:spcPct val="90000"/>
            </a:lnSpc>
            <a:spcBef>
              <a:spcPct val="0"/>
            </a:spcBef>
            <a:spcAft>
              <a:spcPct val="35000"/>
            </a:spcAft>
            <a:buNone/>
          </a:pPr>
          <a:r>
            <a:rPr lang="en-IN" sz="2400" b="1" kern="1200" dirty="0"/>
            <a:t>Assignments</a:t>
          </a:r>
        </a:p>
      </dsp:txBody>
      <dsp:txXfrm rot="10800000">
        <a:off x="2241511" y="1639223"/>
        <a:ext cx="7434133" cy="655461"/>
      </dsp:txXfrm>
    </dsp:sp>
    <dsp:sp modelId="{4CE64ED3-2259-4763-BC63-FCEAF36F4239}">
      <dsp:nvSpPr>
        <dsp:cNvPr id="0" name=""/>
        <dsp:cNvSpPr/>
      </dsp:nvSpPr>
      <dsp:spPr>
        <a:xfrm>
          <a:off x="1749916" y="1639223"/>
          <a:ext cx="655461" cy="655461"/>
        </a:xfrm>
        <a:prstGeom prst="ellipse">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0FC830-33C4-4536-94F0-39AB9BF45C24}">
      <dsp:nvSpPr>
        <dsp:cNvPr id="0" name=""/>
        <dsp:cNvSpPr/>
      </dsp:nvSpPr>
      <dsp:spPr>
        <a:xfrm rot="10800000">
          <a:off x="2077646" y="2458550"/>
          <a:ext cx="7597998" cy="655461"/>
        </a:xfrm>
        <a:prstGeom prst="homePlat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040" tIns="91440" rIns="170688" bIns="91440" numCol="1" spcCol="1270" anchor="ctr" anchorCtr="0">
          <a:noAutofit/>
        </a:bodyPr>
        <a:lstStyle/>
        <a:p>
          <a:pPr marL="0" lvl="0" indent="0" algn="ctr" defTabSz="1066800">
            <a:lnSpc>
              <a:spcPct val="90000"/>
            </a:lnSpc>
            <a:spcBef>
              <a:spcPct val="0"/>
            </a:spcBef>
            <a:spcAft>
              <a:spcPct val="35000"/>
            </a:spcAft>
            <a:buNone/>
          </a:pPr>
          <a:r>
            <a:rPr lang="en-IN" sz="2400" b="1" kern="1200" dirty="0"/>
            <a:t>Tests</a:t>
          </a:r>
        </a:p>
      </dsp:txBody>
      <dsp:txXfrm rot="10800000">
        <a:off x="2241511" y="2458550"/>
        <a:ext cx="7434133" cy="655461"/>
      </dsp:txXfrm>
    </dsp:sp>
    <dsp:sp modelId="{E2CB09F0-D459-44B6-A069-9E7EEC1BF924}">
      <dsp:nvSpPr>
        <dsp:cNvPr id="0" name=""/>
        <dsp:cNvSpPr/>
      </dsp:nvSpPr>
      <dsp:spPr>
        <a:xfrm>
          <a:off x="1749916" y="2458550"/>
          <a:ext cx="655461" cy="655461"/>
        </a:xfrm>
        <a:prstGeom prst="ellipse">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5CE03-8672-46AF-815E-8EC9D369B441}">
      <dsp:nvSpPr>
        <dsp:cNvPr id="0" name=""/>
        <dsp:cNvSpPr/>
      </dsp:nvSpPr>
      <dsp:spPr>
        <a:xfrm rot="10800000">
          <a:off x="2107140" y="330"/>
          <a:ext cx="7597998" cy="773436"/>
        </a:xfrm>
        <a:prstGeom prst="homePlat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064" tIns="68580" rIns="128016"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t>UML Modelling to understand the dynamic and static flow of system</a:t>
          </a:r>
        </a:p>
      </dsp:txBody>
      <dsp:txXfrm rot="10800000">
        <a:off x="2300499" y="330"/>
        <a:ext cx="7404639" cy="773436"/>
      </dsp:txXfrm>
    </dsp:sp>
    <dsp:sp modelId="{19BDC113-0BDA-41FD-9337-CA517719B165}">
      <dsp:nvSpPr>
        <dsp:cNvPr id="0" name=""/>
        <dsp:cNvSpPr/>
      </dsp:nvSpPr>
      <dsp:spPr>
        <a:xfrm>
          <a:off x="1720422" y="330"/>
          <a:ext cx="773436" cy="773436"/>
        </a:xfrm>
        <a:prstGeom prst="ellipse">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FD0FE3-9584-4D24-A225-7B97217933E6}">
      <dsp:nvSpPr>
        <dsp:cNvPr id="0" name=""/>
        <dsp:cNvSpPr/>
      </dsp:nvSpPr>
      <dsp:spPr>
        <a:xfrm rot="10800000">
          <a:off x="2107140" y="967126"/>
          <a:ext cx="7597998" cy="773436"/>
        </a:xfrm>
        <a:prstGeom prst="homePlat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064" tIns="68580" rIns="128016"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t>Designing of Database Schema</a:t>
          </a:r>
        </a:p>
      </dsp:txBody>
      <dsp:txXfrm rot="10800000">
        <a:off x="2300499" y="967126"/>
        <a:ext cx="7404639" cy="773436"/>
      </dsp:txXfrm>
    </dsp:sp>
    <dsp:sp modelId="{4411C516-F8A7-469D-9DC2-5F4DBC9534AF}">
      <dsp:nvSpPr>
        <dsp:cNvPr id="0" name=""/>
        <dsp:cNvSpPr/>
      </dsp:nvSpPr>
      <dsp:spPr>
        <a:xfrm>
          <a:off x="1720422" y="967126"/>
          <a:ext cx="773436" cy="773436"/>
        </a:xfrm>
        <a:prstGeom prst="ellipse">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6EF5D7-E245-4F35-AB3A-33CED7D4FB7D}">
      <dsp:nvSpPr>
        <dsp:cNvPr id="0" name=""/>
        <dsp:cNvSpPr/>
      </dsp:nvSpPr>
      <dsp:spPr>
        <a:xfrm rot="10800000">
          <a:off x="2107140" y="1933921"/>
          <a:ext cx="7597998" cy="773436"/>
        </a:xfrm>
        <a:prstGeom prst="homePlat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064" tIns="68580" rIns="128016"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t>Student Management Core Java Project</a:t>
          </a:r>
        </a:p>
      </dsp:txBody>
      <dsp:txXfrm rot="10800000">
        <a:off x="2300499" y="1933921"/>
        <a:ext cx="7404639" cy="773436"/>
      </dsp:txXfrm>
    </dsp:sp>
    <dsp:sp modelId="{4CE64ED3-2259-4763-BC63-FCEAF36F4239}">
      <dsp:nvSpPr>
        <dsp:cNvPr id="0" name=""/>
        <dsp:cNvSpPr/>
      </dsp:nvSpPr>
      <dsp:spPr>
        <a:xfrm>
          <a:off x="1720422" y="1933921"/>
          <a:ext cx="773436" cy="773436"/>
        </a:xfrm>
        <a:prstGeom prst="ellipse">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5CE03-8672-46AF-815E-8EC9D369B441}">
      <dsp:nvSpPr>
        <dsp:cNvPr id="0" name=""/>
        <dsp:cNvSpPr/>
      </dsp:nvSpPr>
      <dsp:spPr>
        <a:xfrm rot="10800000">
          <a:off x="2119819" y="352"/>
          <a:ext cx="7597998" cy="824153"/>
        </a:xfrm>
        <a:prstGeom prst="homePlat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3429" tIns="68580" rIns="128016"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t>Student Management Rest Jersey Project</a:t>
          </a:r>
        </a:p>
      </dsp:txBody>
      <dsp:txXfrm rot="10800000">
        <a:off x="2325857" y="352"/>
        <a:ext cx="7391960" cy="824153"/>
      </dsp:txXfrm>
    </dsp:sp>
    <dsp:sp modelId="{19BDC113-0BDA-41FD-9337-CA517719B165}">
      <dsp:nvSpPr>
        <dsp:cNvPr id="0" name=""/>
        <dsp:cNvSpPr/>
      </dsp:nvSpPr>
      <dsp:spPr>
        <a:xfrm>
          <a:off x="1707742" y="352"/>
          <a:ext cx="824153" cy="824153"/>
        </a:xfrm>
        <a:prstGeom prst="ellipse">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FD0FE3-9584-4D24-A225-7B97217933E6}">
      <dsp:nvSpPr>
        <dsp:cNvPr id="0" name=""/>
        <dsp:cNvSpPr/>
      </dsp:nvSpPr>
      <dsp:spPr>
        <a:xfrm rot="10800000">
          <a:off x="2119819" y="1030544"/>
          <a:ext cx="7597998" cy="824153"/>
        </a:xfrm>
        <a:prstGeom prst="homePlat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3429" tIns="68580" rIns="128016"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t>Student Management </a:t>
          </a:r>
          <a:r>
            <a:rPr lang="en-IN" sz="1800" b="1" kern="1200" dirty="0" err="1"/>
            <a:t>Dropwizard</a:t>
          </a:r>
          <a:r>
            <a:rPr lang="en-IN" sz="1800" b="1" kern="1200" dirty="0"/>
            <a:t> Project</a:t>
          </a:r>
        </a:p>
      </dsp:txBody>
      <dsp:txXfrm rot="10800000">
        <a:off x="2325857" y="1030544"/>
        <a:ext cx="7391960" cy="824153"/>
      </dsp:txXfrm>
    </dsp:sp>
    <dsp:sp modelId="{4411C516-F8A7-469D-9DC2-5F4DBC9534AF}">
      <dsp:nvSpPr>
        <dsp:cNvPr id="0" name=""/>
        <dsp:cNvSpPr/>
      </dsp:nvSpPr>
      <dsp:spPr>
        <a:xfrm>
          <a:off x="1707742" y="1030544"/>
          <a:ext cx="824153" cy="824153"/>
        </a:xfrm>
        <a:prstGeom prst="ellipse">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6EF5D7-E245-4F35-AB3A-33CED7D4FB7D}">
      <dsp:nvSpPr>
        <dsp:cNvPr id="0" name=""/>
        <dsp:cNvSpPr/>
      </dsp:nvSpPr>
      <dsp:spPr>
        <a:xfrm rot="10800000">
          <a:off x="2119819" y="2060736"/>
          <a:ext cx="7597998" cy="824153"/>
        </a:xfrm>
        <a:prstGeom prst="homePlat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3429" tIns="68580" rIns="128016"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t>Version Control with git and Documentation</a:t>
          </a:r>
        </a:p>
      </dsp:txBody>
      <dsp:txXfrm rot="10800000">
        <a:off x="2325857" y="2060736"/>
        <a:ext cx="7391960" cy="824153"/>
      </dsp:txXfrm>
    </dsp:sp>
    <dsp:sp modelId="{4CE64ED3-2259-4763-BC63-FCEAF36F4239}">
      <dsp:nvSpPr>
        <dsp:cNvPr id="0" name=""/>
        <dsp:cNvSpPr/>
      </dsp:nvSpPr>
      <dsp:spPr>
        <a:xfrm>
          <a:off x="1707742" y="2060736"/>
          <a:ext cx="824153" cy="824153"/>
        </a:xfrm>
        <a:prstGeom prst="ellipse">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5CE03-8672-46AF-815E-8EC9D369B441}">
      <dsp:nvSpPr>
        <dsp:cNvPr id="0" name=""/>
        <dsp:cNvSpPr/>
      </dsp:nvSpPr>
      <dsp:spPr>
        <a:xfrm rot="10800000">
          <a:off x="2295149" y="450"/>
          <a:ext cx="8066216" cy="1053734"/>
        </a:xfrm>
        <a:prstGeom prst="homePlat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4668" tIns="68580" rIns="128016"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t>Setting up Environment is harder than writing code!</a:t>
          </a:r>
        </a:p>
      </dsp:txBody>
      <dsp:txXfrm rot="10800000">
        <a:off x="2558582" y="450"/>
        <a:ext cx="7802783" cy="1053734"/>
      </dsp:txXfrm>
    </dsp:sp>
    <dsp:sp modelId="{19BDC113-0BDA-41FD-9337-CA517719B165}">
      <dsp:nvSpPr>
        <dsp:cNvPr id="0" name=""/>
        <dsp:cNvSpPr/>
      </dsp:nvSpPr>
      <dsp:spPr>
        <a:xfrm>
          <a:off x="1768282" y="450"/>
          <a:ext cx="1053734" cy="1053734"/>
        </a:xfrm>
        <a:prstGeom prst="ellipse">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FD0FE3-9584-4D24-A225-7B97217933E6}">
      <dsp:nvSpPr>
        <dsp:cNvPr id="0" name=""/>
        <dsp:cNvSpPr/>
      </dsp:nvSpPr>
      <dsp:spPr>
        <a:xfrm rot="10800000">
          <a:off x="2295149" y="1317619"/>
          <a:ext cx="8066216" cy="1053734"/>
        </a:xfrm>
        <a:prstGeom prst="homePlat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4668" tIns="68580" rIns="128016"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t>Representing logic in an understandable manner </a:t>
          </a:r>
        </a:p>
      </dsp:txBody>
      <dsp:txXfrm rot="10800000">
        <a:off x="2558582" y="1317619"/>
        <a:ext cx="7802783" cy="1053734"/>
      </dsp:txXfrm>
    </dsp:sp>
    <dsp:sp modelId="{4411C516-F8A7-469D-9DC2-5F4DBC9534AF}">
      <dsp:nvSpPr>
        <dsp:cNvPr id="0" name=""/>
        <dsp:cNvSpPr/>
      </dsp:nvSpPr>
      <dsp:spPr>
        <a:xfrm>
          <a:off x="1768282" y="1317619"/>
          <a:ext cx="1053734" cy="1053734"/>
        </a:xfrm>
        <a:prstGeom prst="ellipse">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6EF5D7-E245-4F35-AB3A-33CED7D4FB7D}">
      <dsp:nvSpPr>
        <dsp:cNvPr id="0" name=""/>
        <dsp:cNvSpPr/>
      </dsp:nvSpPr>
      <dsp:spPr>
        <a:xfrm rot="10800000">
          <a:off x="2295149" y="2634787"/>
          <a:ext cx="8066216" cy="1053734"/>
        </a:xfrm>
        <a:prstGeom prst="homePlat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4668" tIns="68580" rIns="128016"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t>Braving against the unknown errors and exceptions</a:t>
          </a:r>
        </a:p>
      </dsp:txBody>
      <dsp:txXfrm rot="10800000">
        <a:off x="2558582" y="2634787"/>
        <a:ext cx="7802783" cy="1053734"/>
      </dsp:txXfrm>
    </dsp:sp>
    <dsp:sp modelId="{4CE64ED3-2259-4763-BC63-FCEAF36F4239}">
      <dsp:nvSpPr>
        <dsp:cNvPr id="0" name=""/>
        <dsp:cNvSpPr/>
      </dsp:nvSpPr>
      <dsp:spPr>
        <a:xfrm>
          <a:off x="1768282" y="2634787"/>
          <a:ext cx="1053734" cy="1053734"/>
        </a:xfrm>
        <a:prstGeom prst="ellipse">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5CE03-8672-46AF-815E-8EC9D369B441}">
      <dsp:nvSpPr>
        <dsp:cNvPr id="0" name=""/>
        <dsp:cNvSpPr/>
      </dsp:nvSpPr>
      <dsp:spPr>
        <a:xfrm rot="10800000">
          <a:off x="2107140" y="330"/>
          <a:ext cx="7597998" cy="773436"/>
        </a:xfrm>
        <a:prstGeom prst="homePlat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064" tIns="68580" rIns="128016"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t>Writing Clean, Concise and Readable Code</a:t>
          </a:r>
        </a:p>
      </dsp:txBody>
      <dsp:txXfrm rot="10800000">
        <a:off x="2300499" y="330"/>
        <a:ext cx="7404639" cy="773436"/>
      </dsp:txXfrm>
    </dsp:sp>
    <dsp:sp modelId="{19BDC113-0BDA-41FD-9337-CA517719B165}">
      <dsp:nvSpPr>
        <dsp:cNvPr id="0" name=""/>
        <dsp:cNvSpPr/>
      </dsp:nvSpPr>
      <dsp:spPr>
        <a:xfrm>
          <a:off x="1720422" y="330"/>
          <a:ext cx="773436" cy="773436"/>
        </a:xfrm>
        <a:prstGeom prst="ellipse">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FD0FE3-9584-4D24-A225-7B97217933E6}">
      <dsp:nvSpPr>
        <dsp:cNvPr id="0" name=""/>
        <dsp:cNvSpPr/>
      </dsp:nvSpPr>
      <dsp:spPr>
        <a:xfrm rot="10800000">
          <a:off x="2107140" y="967126"/>
          <a:ext cx="7597998" cy="773436"/>
        </a:xfrm>
        <a:prstGeom prst="homePlat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064" tIns="68580" rIns="128016"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t>Importance of different phases of SDLC</a:t>
          </a:r>
        </a:p>
      </dsp:txBody>
      <dsp:txXfrm rot="10800000">
        <a:off x="2300499" y="967126"/>
        <a:ext cx="7404639" cy="773436"/>
      </dsp:txXfrm>
    </dsp:sp>
    <dsp:sp modelId="{4411C516-F8A7-469D-9DC2-5F4DBC9534AF}">
      <dsp:nvSpPr>
        <dsp:cNvPr id="0" name=""/>
        <dsp:cNvSpPr/>
      </dsp:nvSpPr>
      <dsp:spPr>
        <a:xfrm>
          <a:off x="1720422" y="967126"/>
          <a:ext cx="773436" cy="773436"/>
        </a:xfrm>
        <a:prstGeom prst="ellipse">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6EF5D7-E245-4F35-AB3A-33CED7D4FB7D}">
      <dsp:nvSpPr>
        <dsp:cNvPr id="0" name=""/>
        <dsp:cNvSpPr/>
      </dsp:nvSpPr>
      <dsp:spPr>
        <a:xfrm rot="10800000">
          <a:off x="2107140" y="1933921"/>
          <a:ext cx="7597998" cy="773436"/>
        </a:xfrm>
        <a:prstGeom prst="homePlat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1064" tIns="68580" rIns="128016"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t>Transformation from writing code to adding value to code</a:t>
          </a:r>
        </a:p>
      </dsp:txBody>
      <dsp:txXfrm rot="10800000">
        <a:off x="2300499" y="1933921"/>
        <a:ext cx="7404639" cy="773436"/>
      </dsp:txXfrm>
    </dsp:sp>
    <dsp:sp modelId="{4CE64ED3-2259-4763-BC63-FCEAF36F4239}">
      <dsp:nvSpPr>
        <dsp:cNvPr id="0" name=""/>
        <dsp:cNvSpPr/>
      </dsp:nvSpPr>
      <dsp:spPr>
        <a:xfrm>
          <a:off x="1720422" y="1933921"/>
          <a:ext cx="773436" cy="773436"/>
        </a:xfrm>
        <a:prstGeom prst="ellipse">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A5CE03-8672-46AF-815E-8EC9D369B441}">
      <dsp:nvSpPr>
        <dsp:cNvPr id="0" name=""/>
        <dsp:cNvSpPr/>
      </dsp:nvSpPr>
      <dsp:spPr>
        <a:xfrm rot="10800000">
          <a:off x="2119819" y="352"/>
          <a:ext cx="7597998" cy="824153"/>
        </a:xfrm>
        <a:prstGeom prst="homePlat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3429" tIns="68580" rIns="128016"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t>Resolving Errors and Debugging</a:t>
          </a:r>
        </a:p>
      </dsp:txBody>
      <dsp:txXfrm rot="10800000">
        <a:off x="2325857" y="352"/>
        <a:ext cx="7391960" cy="824153"/>
      </dsp:txXfrm>
    </dsp:sp>
    <dsp:sp modelId="{19BDC113-0BDA-41FD-9337-CA517719B165}">
      <dsp:nvSpPr>
        <dsp:cNvPr id="0" name=""/>
        <dsp:cNvSpPr/>
      </dsp:nvSpPr>
      <dsp:spPr>
        <a:xfrm>
          <a:off x="1707742" y="352"/>
          <a:ext cx="824153" cy="824153"/>
        </a:xfrm>
        <a:prstGeom prst="ellipse">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FD0FE3-9584-4D24-A225-7B97217933E6}">
      <dsp:nvSpPr>
        <dsp:cNvPr id="0" name=""/>
        <dsp:cNvSpPr/>
      </dsp:nvSpPr>
      <dsp:spPr>
        <a:xfrm rot="10800000">
          <a:off x="2119819" y="1030544"/>
          <a:ext cx="7597998" cy="824153"/>
        </a:xfrm>
        <a:prstGeom prst="homePlat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3429" tIns="68580" rIns="128016"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t>Design Principles and Patterns of development</a:t>
          </a:r>
        </a:p>
      </dsp:txBody>
      <dsp:txXfrm rot="10800000">
        <a:off x="2325857" y="1030544"/>
        <a:ext cx="7391960" cy="824153"/>
      </dsp:txXfrm>
    </dsp:sp>
    <dsp:sp modelId="{4411C516-F8A7-469D-9DC2-5F4DBC9534AF}">
      <dsp:nvSpPr>
        <dsp:cNvPr id="0" name=""/>
        <dsp:cNvSpPr/>
      </dsp:nvSpPr>
      <dsp:spPr>
        <a:xfrm>
          <a:off x="1707742" y="1030544"/>
          <a:ext cx="824153" cy="824153"/>
        </a:xfrm>
        <a:prstGeom prst="ellipse">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6EF5D7-E245-4F35-AB3A-33CED7D4FB7D}">
      <dsp:nvSpPr>
        <dsp:cNvPr id="0" name=""/>
        <dsp:cNvSpPr/>
      </dsp:nvSpPr>
      <dsp:spPr>
        <a:xfrm rot="10800000">
          <a:off x="2119819" y="2060736"/>
          <a:ext cx="7597998" cy="824153"/>
        </a:xfrm>
        <a:prstGeom prst="homePlate">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3429" tIns="68580" rIns="128016" bIns="68580" numCol="1" spcCol="1270" anchor="ctr" anchorCtr="0">
          <a:noAutofit/>
        </a:bodyPr>
        <a:lstStyle/>
        <a:p>
          <a:pPr marL="0" lvl="0" indent="0" algn="ctr" defTabSz="800100">
            <a:lnSpc>
              <a:spcPct val="90000"/>
            </a:lnSpc>
            <a:spcBef>
              <a:spcPct val="0"/>
            </a:spcBef>
            <a:spcAft>
              <a:spcPct val="35000"/>
            </a:spcAft>
            <a:buNone/>
          </a:pPr>
          <a:r>
            <a:rPr lang="en-IN" sz="1800" b="1" kern="1200" dirty="0"/>
            <a:t>Importance of Version Control and Documentation</a:t>
          </a:r>
        </a:p>
      </dsp:txBody>
      <dsp:txXfrm rot="10800000">
        <a:off x="2325857" y="2060736"/>
        <a:ext cx="7391960" cy="824153"/>
      </dsp:txXfrm>
    </dsp:sp>
    <dsp:sp modelId="{4CE64ED3-2259-4763-BC63-FCEAF36F4239}">
      <dsp:nvSpPr>
        <dsp:cNvPr id="0" name=""/>
        <dsp:cNvSpPr/>
      </dsp:nvSpPr>
      <dsp:spPr>
        <a:xfrm>
          <a:off x="1707742" y="2060736"/>
          <a:ext cx="824153" cy="824153"/>
        </a:xfrm>
        <a:prstGeom prst="ellipse">
          <a:avLst/>
        </a:prstGeom>
        <a:solidFill>
          <a:schemeClr val="accent1">
            <a:tint val="50000"/>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1pPr>
            <a:lvl2pPr marL="914400" marR="0" lvl="1"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2pPr>
            <a:lvl3pPr marL="1371600" marR="0" lvl="2"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3pPr>
            <a:lvl4pPr marL="1828800" marR="0" lvl="3"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4pPr>
            <a:lvl5pPr marL="2286000" marR="0" lvl="4" indent="-22860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Poppins"/>
                <a:ea typeface="Poppins"/>
                <a:cs typeface="Poppins"/>
                <a:sym typeface="Poppi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Poppins"/>
                <a:ea typeface="Poppins"/>
                <a:cs typeface="Poppins"/>
                <a:sym typeface="Poppins"/>
              </a:rPr>
              <a:t>‹#›</a:t>
            </a:fld>
            <a:endParaRPr sz="1200" b="0" i="0" u="none" strike="noStrike" cap="none">
              <a:solidFill>
                <a:schemeClr val="dk1"/>
              </a:solidFill>
              <a:latin typeface="Poppins"/>
              <a:ea typeface="Poppins"/>
              <a:cs typeface="Poppins"/>
              <a:sym typeface="Poppi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Hi Everyone,</a:t>
            </a:r>
            <a:endParaRPr dirty="0"/>
          </a:p>
          <a:p>
            <a:pPr marL="0" lvl="0" indent="0" algn="l" rtl="0">
              <a:spcBef>
                <a:spcPts val="0"/>
              </a:spcBef>
              <a:spcAft>
                <a:spcPts val="0"/>
              </a:spcAft>
              <a:buNone/>
            </a:pPr>
            <a:r>
              <a:rPr lang="en-US" dirty="0"/>
              <a:t>Good Morning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Before we start with the presentation today, I would like to share a small recital.</a:t>
            </a:r>
            <a:endParaRPr dirty="0"/>
          </a:p>
          <a:p>
            <a:pPr marL="0" lvl="0" indent="0" algn="l" rtl="0">
              <a:spcBef>
                <a:spcPts val="0"/>
              </a:spcBef>
              <a:spcAft>
                <a:spcPts val="0"/>
              </a:spcAft>
              <a:buNone/>
            </a:pPr>
            <a:r>
              <a:rPr lang="en-US" dirty="0"/>
              <a:t>We have been a part of Publicis Sapient for almost 3months now, and there is this fact that everyone of us would agree upon.</a:t>
            </a:r>
            <a:endParaRPr dirty="0"/>
          </a:p>
          <a:p>
            <a:pPr marL="0" lvl="0" indent="0" algn="l" rtl="0">
              <a:spcBef>
                <a:spcPts val="0"/>
              </a:spcBef>
              <a:spcAft>
                <a:spcPts val="0"/>
              </a:spcAft>
              <a:buNone/>
            </a:pPr>
            <a:r>
              <a:rPr lang="en-US" dirty="0"/>
              <a:t>We all started as fresh graduates, underwent 5weeks or so of rigorous training followed by what…5 weeks now of a Hands On project, and what has transpired in these days is a fact that we all are really proud of. A transformation from someone who could code, to someone who can not only code, but add value to everything he does.</a:t>
            </a:r>
            <a:endParaRPr dirty="0"/>
          </a:p>
          <a:p>
            <a:pPr marL="0" lvl="0" indent="0" algn="l" rtl="0">
              <a:spcBef>
                <a:spcPts val="0"/>
              </a:spcBef>
              <a:spcAft>
                <a:spcPts val="0"/>
              </a:spcAft>
              <a:buNone/>
            </a:pPr>
            <a:r>
              <a:rPr lang="en-US" dirty="0"/>
              <a:t>So have we succeeded at becoming a Product engineer?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Hi, I am Rajat, a small part of our big team here.</a:t>
            </a:r>
            <a:endParaRPr dirty="0"/>
          </a:p>
          <a:p>
            <a:pPr marL="0" lvl="0" indent="0" algn="l" rtl="0">
              <a:spcBef>
                <a:spcPts val="0"/>
              </a:spcBef>
              <a:spcAft>
                <a:spcPts val="0"/>
              </a:spcAft>
              <a:buNone/>
            </a:pPr>
            <a:r>
              <a:rPr lang="en-US" dirty="0"/>
              <a:t>I am here with my colleagues Aman and Chinmay and we are here to give you a walkthrough of our Transformation, our Journey and the project we have been working for sometime now.</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91" name="Google Shape;29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7" name="Google Shape;45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 2 mins</a:t>
            </a:r>
            <a:endParaRPr/>
          </a:p>
        </p:txBody>
      </p:sp>
      <p:sp>
        <p:nvSpPr>
          <p:cNvPr id="458" name="Google Shape;458;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5" name="Google Shape;46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1" name="Google Shape;50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 3 mins	</a:t>
            </a:r>
            <a:endParaRPr/>
          </a:p>
        </p:txBody>
      </p:sp>
      <p:sp>
        <p:nvSpPr>
          <p:cNvPr id="502" name="Google Shape;50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User satisfaction and brand value</a:t>
            </a:r>
            <a:endParaRPr/>
          </a:p>
        </p:txBody>
      </p:sp>
      <p:sp>
        <p:nvSpPr>
          <p:cNvPr id="510" name="Google Shape;51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1" name="Google Shape;54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 5 mins</a:t>
            </a:r>
            <a:endParaRPr/>
          </a:p>
        </p:txBody>
      </p:sp>
      <p:sp>
        <p:nvSpPr>
          <p:cNvPr id="542" name="Google Shape;542;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User satisfaction and brand value</a:t>
            </a:r>
            <a:endParaRPr/>
          </a:p>
        </p:txBody>
      </p:sp>
      <p:sp>
        <p:nvSpPr>
          <p:cNvPr id="510" name="Google Shape;51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4085839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User satisfaction and brand value</a:t>
            </a:r>
            <a:endParaRPr/>
          </a:p>
        </p:txBody>
      </p:sp>
      <p:sp>
        <p:nvSpPr>
          <p:cNvPr id="510" name="Google Shape;51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1848028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User satisfaction and brand value</a:t>
            </a:r>
            <a:endParaRPr/>
          </a:p>
        </p:txBody>
      </p:sp>
      <p:sp>
        <p:nvSpPr>
          <p:cNvPr id="510" name="Google Shape;51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4132152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User satisfaction and brand value</a:t>
            </a:r>
            <a:endParaRPr/>
          </a:p>
        </p:txBody>
      </p:sp>
      <p:sp>
        <p:nvSpPr>
          <p:cNvPr id="510" name="Google Shape;51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3262993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User satisfaction and brand value</a:t>
            </a:r>
            <a:endParaRPr/>
          </a:p>
        </p:txBody>
      </p:sp>
      <p:sp>
        <p:nvSpPr>
          <p:cNvPr id="510" name="Google Shape;51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3976907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User satisfaction and brand value</a:t>
            </a:r>
            <a:endParaRPr/>
          </a:p>
        </p:txBody>
      </p:sp>
      <p:sp>
        <p:nvSpPr>
          <p:cNvPr id="510" name="Google Shape;51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34287252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User satisfaction and brand value</a:t>
            </a:r>
            <a:endParaRPr/>
          </a:p>
        </p:txBody>
      </p:sp>
      <p:sp>
        <p:nvSpPr>
          <p:cNvPr id="510" name="Google Shape;51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858943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User satisfaction and brand value</a:t>
            </a:r>
            <a:endParaRPr/>
          </a:p>
        </p:txBody>
      </p:sp>
      <p:sp>
        <p:nvSpPr>
          <p:cNvPr id="510" name="Google Shape;51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3124119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User satisfaction and brand value</a:t>
            </a:r>
            <a:endParaRPr/>
          </a:p>
        </p:txBody>
      </p:sp>
      <p:sp>
        <p:nvSpPr>
          <p:cNvPr id="510" name="Google Shape;51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3591177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User satisfaction and brand value</a:t>
            </a:r>
            <a:endParaRPr/>
          </a:p>
        </p:txBody>
      </p:sp>
      <p:sp>
        <p:nvSpPr>
          <p:cNvPr id="510" name="Google Shape;510;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217250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 2 mins</a:t>
            </a:r>
            <a:endParaRPr/>
          </a:p>
        </p:txBody>
      </p:sp>
      <p:sp>
        <p:nvSpPr>
          <p:cNvPr id="555" name="Google Shape;555;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 name="Google Shape;56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 1 min</a:t>
            </a:r>
            <a:endParaRPr/>
          </a:p>
        </p:txBody>
      </p:sp>
      <p:sp>
        <p:nvSpPr>
          <p:cNvPr id="563" name="Google Shape;563;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 name="Google Shape;614;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 1 min</a:t>
            </a:r>
            <a:endParaRPr/>
          </a:p>
        </p:txBody>
      </p:sp>
      <p:sp>
        <p:nvSpPr>
          <p:cNvPr id="615" name="Google Shape;615;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28509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7" name="Google Shape;647;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 2 mins</a:t>
            </a:r>
            <a:endParaRPr/>
          </a:p>
        </p:txBody>
      </p:sp>
      <p:sp>
        <p:nvSpPr>
          <p:cNvPr id="648" name="Google Shape;648;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8297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90981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2739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5" name="Google Shape;655;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a:t>
            </a:r>
            <a:endParaRPr/>
          </a:p>
          <a:p>
            <a:pPr marL="0" lvl="0" indent="0" algn="l" rtl="0">
              <a:spcBef>
                <a:spcPts val="0"/>
              </a:spcBef>
              <a:spcAft>
                <a:spcPts val="0"/>
              </a:spcAft>
              <a:buNone/>
            </a:pPr>
            <a:r>
              <a:rPr lang="en-US"/>
              <a:t>Architecture – 5 mins</a:t>
            </a:r>
            <a:endParaRPr/>
          </a:p>
          <a:p>
            <a:pPr marL="0" lvl="0" indent="0" algn="l" rtl="0">
              <a:spcBef>
                <a:spcPts val="0"/>
              </a:spcBef>
              <a:spcAft>
                <a:spcPts val="0"/>
              </a:spcAft>
              <a:buNone/>
            </a:pPr>
            <a:r>
              <a:rPr lang="en-US"/>
              <a:t>NFR Dashboard – 3 mins</a:t>
            </a:r>
            <a:endParaRPr/>
          </a:p>
          <a:p>
            <a:pPr marL="0" lvl="0" indent="0" algn="l" rtl="0">
              <a:spcBef>
                <a:spcPts val="0"/>
              </a:spcBef>
              <a:spcAft>
                <a:spcPts val="0"/>
              </a:spcAft>
              <a:buNone/>
            </a:pPr>
            <a:r>
              <a:rPr lang="en-US"/>
              <a:t>Demo – 10 mins </a:t>
            </a:r>
            <a:endParaRPr/>
          </a:p>
          <a:p>
            <a:pPr marL="0" lvl="0" indent="0" algn="l" rtl="0">
              <a:spcBef>
                <a:spcPts val="0"/>
              </a:spcBef>
              <a:spcAft>
                <a:spcPts val="0"/>
              </a:spcAft>
              <a:buNone/>
            </a:pPr>
            <a:r>
              <a:rPr lang="en-US"/>
              <a:t>    1. Show the Responsiveness and Wave tool first </a:t>
            </a:r>
            <a:endParaRPr/>
          </a:p>
          <a:p>
            <a:pPr marL="0" lvl="0" indent="0" algn="l" rtl="0">
              <a:spcBef>
                <a:spcPts val="0"/>
              </a:spcBef>
              <a:spcAft>
                <a:spcPts val="0"/>
              </a:spcAft>
              <a:buNone/>
            </a:pPr>
            <a:endParaRPr/>
          </a:p>
        </p:txBody>
      </p:sp>
      <p:sp>
        <p:nvSpPr>
          <p:cNvPr id="656" name="Google Shape;656;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3" name="Google Shape;66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 ?</a:t>
            </a:r>
            <a:endParaRPr/>
          </a:p>
        </p:txBody>
      </p:sp>
      <p:sp>
        <p:nvSpPr>
          <p:cNvPr id="664" name="Google Shape;664;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1" name="Google Shape;671;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 After this show the testimonial video. 1 min</a:t>
            </a:r>
            <a:endParaRPr/>
          </a:p>
        </p:txBody>
      </p:sp>
      <p:sp>
        <p:nvSpPr>
          <p:cNvPr id="672" name="Google Shape;672;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 1 min</a:t>
            </a:r>
            <a:endParaRPr/>
          </a:p>
          <a:p>
            <a:pPr marL="0" lvl="0" indent="0" algn="l" rtl="0">
              <a:spcBef>
                <a:spcPts val="0"/>
              </a:spcBef>
              <a:spcAft>
                <a:spcPts val="0"/>
              </a:spcAft>
              <a:buNone/>
            </a:pPr>
            <a:r>
              <a:rPr lang="en-US"/>
              <a:t>Swati</a:t>
            </a:r>
            <a:endParaRPr/>
          </a:p>
        </p:txBody>
      </p:sp>
      <p:sp>
        <p:nvSpPr>
          <p:cNvPr id="319" name="Google Shape;31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3" name="Google Shape;34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 1 min</a:t>
            </a:r>
            <a:endParaRPr/>
          </a:p>
        </p:txBody>
      </p:sp>
      <p:sp>
        <p:nvSpPr>
          <p:cNvPr id="344" name="Google Shape;34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Time - 2 mins</a:t>
            </a:r>
            <a:endParaRPr/>
          </a:p>
        </p:txBody>
      </p:sp>
      <p:sp>
        <p:nvSpPr>
          <p:cNvPr id="374" name="Google Shape;374;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1" name="Google Shape;38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 White">
  <p:cSld name="Cover — White">
    <p:spTree>
      <p:nvGrpSpPr>
        <p:cNvPr id="1" name="Shape 169"/>
        <p:cNvGrpSpPr/>
        <p:nvPr/>
      </p:nvGrpSpPr>
      <p:grpSpPr>
        <a:xfrm>
          <a:off x="0" y="0"/>
          <a:ext cx="0" cy="0"/>
          <a:chOff x="0" y="0"/>
          <a:chExt cx="0" cy="0"/>
        </a:xfrm>
      </p:grpSpPr>
      <p:sp>
        <p:nvSpPr>
          <p:cNvPr id="170" name="Google Shape;170;p64"/>
          <p:cNvSpPr txBox="1">
            <a:spLocks noGrp="1"/>
          </p:cNvSpPr>
          <p:nvPr>
            <p:ph type="ctrTitle"/>
          </p:nvPr>
        </p:nvSpPr>
        <p:spPr>
          <a:xfrm>
            <a:off x="685800" y="2743200"/>
            <a:ext cx="8951976" cy="1280160"/>
          </a:xfrm>
          <a:prstGeom prst="rect">
            <a:avLst/>
          </a:prstGeom>
          <a:noFill/>
          <a:ln>
            <a:noFill/>
          </a:ln>
        </p:spPr>
        <p:txBody>
          <a:bodyPr spcFirstLastPara="1" wrap="square" lIns="0" tIns="0" rIns="0" bIns="0" anchor="ctr" anchorCtr="0">
            <a:noAutofit/>
          </a:bodyPr>
          <a:lstStyle>
            <a:lvl1pPr lvl="0" algn="l">
              <a:lnSpc>
                <a:spcPct val="97000"/>
              </a:lnSpc>
              <a:spcBef>
                <a:spcPts val="0"/>
              </a:spcBef>
              <a:spcAft>
                <a:spcPts val="0"/>
              </a:spcAft>
              <a:buClr>
                <a:schemeClr val="dk1"/>
              </a:buClr>
              <a:buSzPts val="4300"/>
              <a:buFont typeface="Poppins"/>
              <a:buNone/>
              <a:defRPr sz="4300" b="0" i="0">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64"/>
          <p:cNvSpPr txBox="1">
            <a:spLocks noGrp="1"/>
          </p:cNvSpPr>
          <p:nvPr>
            <p:ph type="subTitle" idx="1"/>
          </p:nvPr>
        </p:nvSpPr>
        <p:spPr>
          <a:xfrm>
            <a:off x="685800" y="658368"/>
            <a:ext cx="8951976" cy="155448"/>
          </a:xfrm>
          <a:prstGeom prst="rect">
            <a:avLst/>
          </a:prstGeom>
          <a:noFill/>
          <a:ln>
            <a:noFill/>
          </a:ln>
        </p:spPr>
        <p:txBody>
          <a:bodyPr spcFirstLastPara="1" wrap="square" lIns="0" tIns="0" rIns="0" bIns="0" anchor="ctr" anchorCtr="0">
            <a:noAutofit/>
          </a:bodyPr>
          <a:lstStyle>
            <a:lvl1pPr lvl="0" algn="l">
              <a:lnSpc>
                <a:spcPct val="100000"/>
              </a:lnSpc>
              <a:spcBef>
                <a:spcPts val="1000"/>
              </a:spcBef>
              <a:spcAft>
                <a:spcPts val="0"/>
              </a:spcAft>
              <a:buClr>
                <a:srgbClr val="727272"/>
              </a:buClr>
              <a:buSzPts val="900"/>
              <a:buFont typeface="Poppins SemiBold"/>
              <a:buNone/>
              <a:defRPr sz="900" b="1" i="0">
                <a:solidFill>
                  <a:srgbClr val="727272"/>
                </a:solidFill>
                <a:latin typeface="Poppins SemiBold"/>
                <a:ea typeface="Poppins SemiBold"/>
                <a:cs typeface="Poppins SemiBold"/>
                <a:sym typeface="Poppins SemiBold"/>
              </a:defRPr>
            </a:lvl1pPr>
            <a:lvl2pPr lvl="1" algn="ctr">
              <a:lnSpc>
                <a:spcPct val="110000"/>
              </a:lnSpc>
              <a:spcBef>
                <a:spcPts val="500"/>
              </a:spcBef>
              <a:spcAft>
                <a:spcPts val="0"/>
              </a:spcAft>
              <a:buClr>
                <a:schemeClr val="dk1"/>
              </a:buClr>
              <a:buSzPts val="2000"/>
              <a:buNone/>
              <a:defRPr sz="2000"/>
            </a:lvl2pPr>
            <a:lvl3pPr lvl="2" algn="ctr">
              <a:lnSpc>
                <a:spcPct val="122222"/>
              </a:lnSpc>
              <a:spcBef>
                <a:spcPts val="500"/>
              </a:spcBef>
              <a:spcAft>
                <a:spcPts val="0"/>
              </a:spcAft>
              <a:buClr>
                <a:schemeClr val="dk1"/>
              </a:buClr>
              <a:buSzPts val="1800"/>
              <a:buNone/>
              <a:defRPr sz="1800"/>
            </a:lvl3pPr>
            <a:lvl4pPr lvl="3" algn="ctr">
              <a:lnSpc>
                <a:spcPct val="137500"/>
              </a:lnSpc>
              <a:spcBef>
                <a:spcPts val="500"/>
              </a:spcBef>
              <a:spcAft>
                <a:spcPts val="0"/>
              </a:spcAft>
              <a:buClr>
                <a:schemeClr val="dk1"/>
              </a:buClr>
              <a:buSzPts val="1600"/>
              <a:buNone/>
              <a:defRPr sz="1600"/>
            </a:lvl4pPr>
            <a:lvl5pPr lvl="4" algn="ctr">
              <a:lnSpc>
                <a:spcPct val="1375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2" name="Google Shape;172;p64"/>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pic>
        <p:nvPicPr>
          <p:cNvPr id="173" name="Google Shape;173;p64"/>
          <p:cNvPicPr preferRelativeResize="0"/>
          <p:nvPr/>
        </p:nvPicPr>
        <p:blipFill rotWithShape="1">
          <a:blip r:embed="rId2">
            <a:alphaModFix/>
          </a:blip>
          <a:srcRect/>
          <a:stretch/>
        </p:blipFill>
        <p:spPr>
          <a:xfrm>
            <a:off x="685800" y="5733288"/>
            <a:ext cx="914400" cy="4953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 Cover — Black">
  <p:cSld name="Back Cover — Black">
    <p:bg>
      <p:bgPr>
        <a:solidFill>
          <a:schemeClr val="dk1"/>
        </a:solidFill>
        <a:effectLst/>
      </p:bgPr>
    </p:bg>
    <p:spTree>
      <p:nvGrpSpPr>
        <p:cNvPr id="1" name="Shape 280"/>
        <p:cNvGrpSpPr/>
        <p:nvPr/>
      </p:nvGrpSpPr>
      <p:grpSpPr>
        <a:xfrm>
          <a:off x="0" y="0"/>
          <a:ext cx="0" cy="0"/>
          <a:chOff x="0" y="0"/>
          <a:chExt cx="0" cy="0"/>
        </a:xfrm>
      </p:grpSpPr>
      <p:sp>
        <p:nvSpPr>
          <p:cNvPr id="281" name="Google Shape;281;p86"/>
          <p:cNvSpPr txBox="1"/>
          <p:nvPr/>
        </p:nvSpPr>
        <p:spPr>
          <a:xfrm>
            <a:off x="685800" y="3099816"/>
            <a:ext cx="10817352" cy="66172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4300" b="0" i="0">
                <a:solidFill>
                  <a:schemeClr val="lt1"/>
                </a:solidFill>
                <a:latin typeface="Poppins"/>
                <a:ea typeface="Poppins"/>
                <a:cs typeface="Poppins"/>
                <a:sym typeface="Poppins"/>
              </a:rPr>
              <a:t>thank you</a:t>
            </a:r>
            <a:endParaRPr/>
          </a:p>
        </p:txBody>
      </p:sp>
      <p:sp>
        <p:nvSpPr>
          <p:cNvPr id="282" name="Google Shape;282;p86"/>
          <p:cNvSpPr txBox="1"/>
          <p:nvPr/>
        </p:nvSpPr>
        <p:spPr>
          <a:xfrm>
            <a:off x="685800" y="6291072"/>
            <a:ext cx="10817352" cy="10772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700" b="0" i="0">
                <a:solidFill>
                  <a:schemeClr val="lt1"/>
                </a:solidFill>
                <a:latin typeface="Poppins Medium"/>
                <a:ea typeface="Poppins Medium"/>
                <a:cs typeface="Poppins Medium"/>
                <a:sym typeface="Poppins Medium"/>
              </a:rPr>
              <a:t>copyright publicis sapient | confidential</a:t>
            </a:r>
            <a:endParaRPr/>
          </a:p>
        </p:txBody>
      </p:sp>
      <p:sp>
        <p:nvSpPr>
          <p:cNvPr id="283" name="Google Shape;283;p86"/>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dk1"/>
                </a:solidFill>
                <a:latin typeface="Poppins Medium"/>
                <a:ea typeface="Poppins Medium"/>
                <a:cs typeface="Poppins Medium"/>
                <a:sym typeface="Poppins Medium"/>
              </a:defRPr>
            </a:lvl1pPr>
            <a:lvl2pPr marL="0" lvl="1" indent="0" algn="r">
              <a:spcBef>
                <a:spcPts val="0"/>
              </a:spcBef>
              <a:buNone/>
              <a:defRPr sz="600" b="0" i="0">
                <a:solidFill>
                  <a:schemeClr val="dk1"/>
                </a:solidFill>
                <a:latin typeface="Poppins Medium"/>
                <a:ea typeface="Poppins Medium"/>
                <a:cs typeface="Poppins Medium"/>
                <a:sym typeface="Poppins Medium"/>
              </a:defRPr>
            </a:lvl2pPr>
            <a:lvl3pPr marL="0" lvl="2" indent="0" algn="r">
              <a:spcBef>
                <a:spcPts val="0"/>
              </a:spcBef>
              <a:buNone/>
              <a:defRPr sz="600" b="0" i="0">
                <a:solidFill>
                  <a:schemeClr val="dk1"/>
                </a:solidFill>
                <a:latin typeface="Poppins Medium"/>
                <a:ea typeface="Poppins Medium"/>
                <a:cs typeface="Poppins Medium"/>
                <a:sym typeface="Poppins Medium"/>
              </a:defRPr>
            </a:lvl3pPr>
            <a:lvl4pPr marL="0" lvl="3" indent="0" algn="r">
              <a:spcBef>
                <a:spcPts val="0"/>
              </a:spcBef>
              <a:buNone/>
              <a:defRPr sz="600" b="0" i="0">
                <a:solidFill>
                  <a:schemeClr val="dk1"/>
                </a:solidFill>
                <a:latin typeface="Poppins Medium"/>
                <a:ea typeface="Poppins Medium"/>
                <a:cs typeface="Poppins Medium"/>
                <a:sym typeface="Poppins Medium"/>
              </a:defRPr>
            </a:lvl4pPr>
            <a:lvl5pPr marL="0" lvl="4" indent="0" algn="r">
              <a:spcBef>
                <a:spcPts val="0"/>
              </a:spcBef>
              <a:buNone/>
              <a:defRPr sz="600" b="0" i="0">
                <a:solidFill>
                  <a:schemeClr val="dk1"/>
                </a:solidFill>
                <a:latin typeface="Poppins Medium"/>
                <a:ea typeface="Poppins Medium"/>
                <a:cs typeface="Poppins Medium"/>
                <a:sym typeface="Poppins Medium"/>
              </a:defRPr>
            </a:lvl5pPr>
            <a:lvl6pPr marL="0" lvl="5" indent="0" algn="r">
              <a:spcBef>
                <a:spcPts val="0"/>
              </a:spcBef>
              <a:buNone/>
              <a:defRPr sz="600" b="0" i="0">
                <a:solidFill>
                  <a:schemeClr val="dk1"/>
                </a:solidFill>
                <a:latin typeface="Poppins Medium"/>
                <a:ea typeface="Poppins Medium"/>
                <a:cs typeface="Poppins Medium"/>
                <a:sym typeface="Poppins Medium"/>
              </a:defRPr>
            </a:lvl6pPr>
            <a:lvl7pPr marL="0" lvl="6" indent="0" algn="r">
              <a:spcBef>
                <a:spcPts val="0"/>
              </a:spcBef>
              <a:buNone/>
              <a:defRPr sz="600" b="0" i="0">
                <a:solidFill>
                  <a:schemeClr val="dk1"/>
                </a:solidFill>
                <a:latin typeface="Poppins Medium"/>
                <a:ea typeface="Poppins Medium"/>
                <a:cs typeface="Poppins Medium"/>
                <a:sym typeface="Poppins Medium"/>
              </a:defRPr>
            </a:lvl7pPr>
            <a:lvl8pPr marL="0" lvl="7" indent="0" algn="r">
              <a:spcBef>
                <a:spcPts val="0"/>
              </a:spcBef>
              <a:buNone/>
              <a:defRPr sz="600" b="0" i="0">
                <a:solidFill>
                  <a:schemeClr val="dk1"/>
                </a:solidFill>
                <a:latin typeface="Poppins Medium"/>
                <a:ea typeface="Poppins Medium"/>
                <a:cs typeface="Poppins Medium"/>
                <a:sym typeface="Poppins Medium"/>
              </a:defRPr>
            </a:lvl8pPr>
            <a:lvl9pPr marL="0" lvl="8" indent="0" algn="r">
              <a:spcBef>
                <a:spcPts val="0"/>
              </a:spcBef>
              <a:buNone/>
              <a:defRPr sz="600" b="0" i="0">
                <a:solidFill>
                  <a:schemeClr val="dk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 Cover — Red">
  <p:cSld name="Back Cover — Red">
    <p:bg>
      <p:bgPr>
        <a:solidFill>
          <a:schemeClr val="accent1"/>
        </a:solidFill>
        <a:effectLst/>
      </p:bgPr>
    </p:bg>
    <p:spTree>
      <p:nvGrpSpPr>
        <p:cNvPr id="1" name="Shape 284"/>
        <p:cNvGrpSpPr/>
        <p:nvPr/>
      </p:nvGrpSpPr>
      <p:grpSpPr>
        <a:xfrm>
          <a:off x="0" y="0"/>
          <a:ext cx="0" cy="0"/>
          <a:chOff x="0" y="0"/>
          <a:chExt cx="0" cy="0"/>
        </a:xfrm>
      </p:grpSpPr>
      <p:sp>
        <p:nvSpPr>
          <p:cNvPr id="285" name="Google Shape;285;p87"/>
          <p:cNvSpPr txBox="1"/>
          <p:nvPr/>
        </p:nvSpPr>
        <p:spPr>
          <a:xfrm>
            <a:off x="685800" y="3099816"/>
            <a:ext cx="10817352" cy="66172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4300" b="0" i="0">
                <a:solidFill>
                  <a:schemeClr val="lt1"/>
                </a:solidFill>
                <a:latin typeface="Poppins"/>
                <a:ea typeface="Poppins"/>
                <a:cs typeface="Poppins"/>
                <a:sym typeface="Poppins"/>
              </a:rPr>
              <a:t>thank you</a:t>
            </a:r>
            <a:endParaRPr/>
          </a:p>
        </p:txBody>
      </p:sp>
      <p:sp>
        <p:nvSpPr>
          <p:cNvPr id="286" name="Google Shape;286;p87"/>
          <p:cNvSpPr txBox="1"/>
          <p:nvPr/>
        </p:nvSpPr>
        <p:spPr>
          <a:xfrm>
            <a:off x="685800" y="6291072"/>
            <a:ext cx="10817352" cy="10772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700" b="0" i="0">
                <a:solidFill>
                  <a:schemeClr val="lt1"/>
                </a:solidFill>
                <a:latin typeface="Poppins Medium"/>
                <a:ea typeface="Poppins Medium"/>
                <a:cs typeface="Poppins Medium"/>
                <a:sym typeface="Poppins Medium"/>
              </a:rPr>
              <a:t>copyright publicis sapient | confidential</a:t>
            </a:r>
            <a:endParaRPr/>
          </a:p>
        </p:txBody>
      </p:sp>
      <p:sp>
        <p:nvSpPr>
          <p:cNvPr id="287" name="Google Shape;287;p87"/>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accent1"/>
                </a:solidFill>
                <a:latin typeface="Poppins Medium"/>
                <a:ea typeface="Poppins Medium"/>
                <a:cs typeface="Poppins Medium"/>
                <a:sym typeface="Poppins Medium"/>
              </a:defRPr>
            </a:lvl1pPr>
            <a:lvl2pPr marL="0" lvl="1" indent="0" algn="r">
              <a:spcBef>
                <a:spcPts val="0"/>
              </a:spcBef>
              <a:buNone/>
              <a:defRPr sz="600" b="0" i="0">
                <a:solidFill>
                  <a:schemeClr val="accent1"/>
                </a:solidFill>
                <a:latin typeface="Poppins Medium"/>
                <a:ea typeface="Poppins Medium"/>
                <a:cs typeface="Poppins Medium"/>
                <a:sym typeface="Poppins Medium"/>
              </a:defRPr>
            </a:lvl2pPr>
            <a:lvl3pPr marL="0" lvl="2" indent="0" algn="r">
              <a:spcBef>
                <a:spcPts val="0"/>
              </a:spcBef>
              <a:buNone/>
              <a:defRPr sz="600" b="0" i="0">
                <a:solidFill>
                  <a:schemeClr val="accent1"/>
                </a:solidFill>
                <a:latin typeface="Poppins Medium"/>
                <a:ea typeface="Poppins Medium"/>
                <a:cs typeface="Poppins Medium"/>
                <a:sym typeface="Poppins Medium"/>
              </a:defRPr>
            </a:lvl3pPr>
            <a:lvl4pPr marL="0" lvl="3" indent="0" algn="r">
              <a:spcBef>
                <a:spcPts val="0"/>
              </a:spcBef>
              <a:buNone/>
              <a:defRPr sz="600" b="0" i="0">
                <a:solidFill>
                  <a:schemeClr val="accent1"/>
                </a:solidFill>
                <a:latin typeface="Poppins Medium"/>
                <a:ea typeface="Poppins Medium"/>
                <a:cs typeface="Poppins Medium"/>
                <a:sym typeface="Poppins Medium"/>
              </a:defRPr>
            </a:lvl4pPr>
            <a:lvl5pPr marL="0" lvl="4" indent="0" algn="r">
              <a:spcBef>
                <a:spcPts val="0"/>
              </a:spcBef>
              <a:buNone/>
              <a:defRPr sz="600" b="0" i="0">
                <a:solidFill>
                  <a:schemeClr val="accent1"/>
                </a:solidFill>
                <a:latin typeface="Poppins Medium"/>
                <a:ea typeface="Poppins Medium"/>
                <a:cs typeface="Poppins Medium"/>
                <a:sym typeface="Poppins Medium"/>
              </a:defRPr>
            </a:lvl5pPr>
            <a:lvl6pPr marL="0" lvl="5" indent="0" algn="r">
              <a:spcBef>
                <a:spcPts val="0"/>
              </a:spcBef>
              <a:buNone/>
              <a:defRPr sz="600" b="0" i="0">
                <a:solidFill>
                  <a:schemeClr val="accent1"/>
                </a:solidFill>
                <a:latin typeface="Poppins Medium"/>
                <a:ea typeface="Poppins Medium"/>
                <a:cs typeface="Poppins Medium"/>
                <a:sym typeface="Poppins Medium"/>
              </a:defRPr>
            </a:lvl6pPr>
            <a:lvl7pPr marL="0" lvl="6" indent="0" algn="r">
              <a:spcBef>
                <a:spcPts val="0"/>
              </a:spcBef>
              <a:buNone/>
              <a:defRPr sz="600" b="0" i="0">
                <a:solidFill>
                  <a:schemeClr val="accent1"/>
                </a:solidFill>
                <a:latin typeface="Poppins Medium"/>
                <a:ea typeface="Poppins Medium"/>
                <a:cs typeface="Poppins Medium"/>
                <a:sym typeface="Poppins Medium"/>
              </a:defRPr>
            </a:lvl7pPr>
            <a:lvl8pPr marL="0" lvl="7" indent="0" algn="r">
              <a:spcBef>
                <a:spcPts val="0"/>
              </a:spcBef>
              <a:buNone/>
              <a:defRPr sz="600" b="0" i="0">
                <a:solidFill>
                  <a:schemeClr val="accent1"/>
                </a:solidFill>
                <a:latin typeface="Poppins Medium"/>
                <a:ea typeface="Poppins Medium"/>
                <a:cs typeface="Poppins Medium"/>
                <a:sym typeface="Poppins Medium"/>
              </a:defRPr>
            </a:lvl8pPr>
            <a:lvl9pPr marL="0" lvl="8" indent="0" algn="r">
              <a:spcBef>
                <a:spcPts val="0"/>
              </a:spcBef>
              <a:buNone/>
              <a:defRPr sz="600" b="0" i="0">
                <a:solidFill>
                  <a:schemeClr val="accen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6/19/2020</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81698882"/>
      </p:ext>
    </p:extLst>
  </p:cSld>
  <p:clrMapOvr>
    <a:overrideClrMapping bg1="dk1" tx1="lt1" bg2="dk2" tx2="lt2" accent1="accent1" accent2="accent2" accent3="accent3" accent4="accent4" accent5="accent5" accent6="accent6" hlink="hlink" folHlink="folHlink"/>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dirty="0"/>
              <a:t>6/19/2020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9166638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6/19/2020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59541145"/>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dirty="0"/>
              <a:t>6/19/2020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1855060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dirty="0"/>
              <a:t>6/19/2020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0094386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dirty="0"/>
              <a:t>6/19/2020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3238519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6/19/2020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21174066"/>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6/19/2020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6539901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 Black">
  <p:cSld name="Cover — Black">
    <p:bg>
      <p:bgPr>
        <a:solidFill>
          <a:schemeClr val="dk1"/>
        </a:solidFill>
        <a:effectLst/>
      </p:bgPr>
    </p:bg>
    <p:spTree>
      <p:nvGrpSpPr>
        <p:cNvPr id="1" name="Shape 174"/>
        <p:cNvGrpSpPr/>
        <p:nvPr/>
      </p:nvGrpSpPr>
      <p:grpSpPr>
        <a:xfrm>
          <a:off x="0" y="0"/>
          <a:ext cx="0" cy="0"/>
          <a:chOff x="0" y="0"/>
          <a:chExt cx="0" cy="0"/>
        </a:xfrm>
      </p:grpSpPr>
      <p:sp>
        <p:nvSpPr>
          <p:cNvPr id="175" name="Google Shape;175;p65"/>
          <p:cNvSpPr txBox="1">
            <a:spLocks noGrp="1"/>
          </p:cNvSpPr>
          <p:nvPr>
            <p:ph type="ctrTitle"/>
          </p:nvPr>
        </p:nvSpPr>
        <p:spPr>
          <a:xfrm>
            <a:off x="685800" y="2743200"/>
            <a:ext cx="8951976" cy="1280160"/>
          </a:xfrm>
          <a:prstGeom prst="rect">
            <a:avLst/>
          </a:prstGeom>
          <a:noFill/>
          <a:ln>
            <a:noFill/>
          </a:ln>
        </p:spPr>
        <p:txBody>
          <a:bodyPr spcFirstLastPara="1" wrap="square" lIns="0" tIns="0" rIns="0" bIns="0" anchor="ctr" anchorCtr="0">
            <a:noAutofit/>
          </a:bodyPr>
          <a:lstStyle>
            <a:lvl1pPr lvl="0" algn="l">
              <a:lnSpc>
                <a:spcPct val="97000"/>
              </a:lnSpc>
              <a:spcBef>
                <a:spcPts val="0"/>
              </a:spcBef>
              <a:spcAft>
                <a:spcPts val="0"/>
              </a:spcAft>
              <a:buClr>
                <a:schemeClr val="lt1"/>
              </a:buClr>
              <a:buSzPts val="4300"/>
              <a:buFont typeface="Poppins"/>
              <a:buNone/>
              <a:defRPr sz="4300" b="0" i="0">
                <a:solidFill>
                  <a:schemeClr val="lt1"/>
                </a:solidFill>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6" name="Google Shape;176;p65"/>
          <p:cNvSpPr txBox="1">
            <a:spLocks noGrp="1"/>
          </p:cNvSpPr>
          <p:nvPr>
            <p:ph type="subTitle" idx="1"/>
          </p:nvPr>
        </p:nvSpPr>
        <p:spPr>
          <a:xfrm>
            <a:off x="685800" y="658368"/>
            <a:ext cx="8951976" cy="155448"/>
          </a:xfrm>
          <a:prstGeom prst="rect">
            <a:avLst/>
          </a:prstGeom>
          <a:noFill/>
          <a:ln>
            <a:noFill/>
          </a:ln>
        </p:spPr>
        <p:txBody>
          <a:bodyPr spcFirstLastPara="1" wrap="square" lIns="0" tIns="0" rIns="0" bIns="0" anchor="ctr" anchorCtr="0">
            <a:noAutofit/>
          </a:bodyPr>
          <a:lstStyle>
            <a:lvl1pPr lvl="0" algn="l">
              <a:lnSpc>
                <a:spcPct val="100000"/>
              </a:lnSpc>
              <a:spcBef>
                <a:spcPts val="1000"/>
              </a:spcBef>
              <a:spcAft>
                <a:spcPts val="0"/>
              </a:spcAft>
              <a:buClr>
                <a:schemeClr val="lt1"/>
              </a:buClr>
              <a:buSzPts val="900"/>
              <a:buFont typeface="Poppins SemiBold"/>
              <a:buNone/>
              <a:defRPr sz="900" b="1" i="0">
                <a:solidFill>
                  <a:schemeClr val="lt1"/>
                </a:solidFill>
                <a:latin typeface="Poppins SemiBold"/>
                <a:ea typeface="Poppins SemiBold"/>
                <a:cs typeface="Poppins SemiBold"/>
                <a:sym typeface="Poppins SemiBold"/>
              </a:defRPr>
            </a:lvl1pPr>
            <a:lvl2pPr lvl="1" algn="ctr">
              <a:lnSpc>
                <a:spcPct val="110000"/>
              </a:lnSpc>
              <a:spcBef>
                <a:spcPts val="500"/>
              </a:spcBef>
              <a:spcAft>
                <a:spcPts val="0"/>
              </a:spcAft>
              <a:buClr>
                <a:schemeClr val="dk1"/>
              </a:buClr>
              <a:buSzPts val="2000"/>
              <a:buNone/>
              <a:defRPr sz="2000"/>
            </a:lvl2pPr>
            <a:lvl3pPr lvl="2" algn="ctr">
              <a:lnSpc>
                <a:spcPct val="122222"/>
              </a:lnSpc>
              <a:spcBef>
                <a:spcPts val="500"/>
              </a:spcBef>
              <a:spcAft>
                <a:spcPts val="0"/>
              </a:spcAft>
              <a:buClr>
                <a:schemeClr val="dk1"/>
              </a:buClr>
              <a:buSzPts val="1800"/>
              <a:buNone/>
              <a:defRPr sz="1800"/>
            </a:lvl3pPr>
            <a:lvl4pPr lvl="3" algn="ctr">
              <a:lnSpc>
                <a:spcPct val="137500"/>
              </a:lnSpc>
              <a:spcBef>
                <a:spcPts val="500"/>
              </a:spcBef>
              <a:spcAft>
                <a:spcPts val="0"/>
              </a:spcAft>
              <a:buClr>
                <a:schemeClr val="dk1"/>
              </a:buClr>
              <a:buSzPts val="1600"/>
              <a:buNone/>
              <a:defRPr sz="1600"/>
            </a:lvl4pPr>
            <a:lvl5pPr lvl="4" algn="ctr">
              <a:lnSpc>
                <a:spcPct val="1375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7" name="Google Shape;177;p65"/>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dk1"/>
                </a:solidFill>
                <a:latin typeface="Poppins Medium"/>
                <a:ea typeface="Poppins Medium"/>
                <a:cs typeface="Poppins Medium"/>
                <a:sym typeface="Poppins Medium"/>
              </a:defRPr>
            </a:lvl1pPr>
            <a:lvl2pPr marL="0" lvl="1" indent="0" algn="r">
              <a:spcBef>
                <a:spcPts val="0"/>
              </a:spcBef>
              <a:buNone/>
              <a:defRPr sz="600" b="0" i="0">
                <a:solidFill>
                  <a:schemeClr val="dk1"/>
                </a:solidFill>
                <a:latin typeface="Poppins Medium"/>
                <a:ea typeface="Poppins Medium"/>
                <a:cs typeface="Poppins Medium"/>
                <a:sym typeface="Poppins Medium"/>
              </a:defRPr>
            </a:lvl2pPr>
            <a:lvl3pPr marL="0" lvl="2" indent="0" algn="r">
              <a:spcBef>
                <a:spcPts val="0"/>
              </a:spcBef>
              <a:buNone/>
              <a:defRPr sz="600" b="0" i="0">
                <a:solidFill>
                  <a:schemeClr val="dk1"/>
                </a:solidFill>
                <a:latin typeface="Poppins Medium"/>
                <a:ea typeface="Poppins Medium"/>
                <a:cs typeface="Poppins Medium"/>
                <a:sym typeface="Poppins Medium"/>
              </a:defRPr>
            </a:lvl3pPr>
            <a:lvl4pPr marL="0" lvl="3" indent="0" algn="r">
              <a:spcBef>
                <a:spcPts val="0"/>
              </a:spcBef>
              <a:buNone/>
              <a:defRPr sz="600" b="0" i="0">
                <a:solidFill>
                  <a:schemeClr val="dk1"/>
                </a:solidFill>
                <a:latin typeface="Poppins Medium"/>
                <a:ea typeface="Poppins Medium"/>
                <a:cs typeface="Poppins Medium"/>
                <a:sym typeface="Poppins Medium"/>
              </a:defRPr>
            </a:lvl4pPr>
            <a:lvl5pPr marL="0" lvl="4" indent="0" algn="r">
              <a:spcBef>
                <a:spcPts val="0"/>
              </a:spcBef>
              <a:buNone/>
              <a:defRPr sz="600" b="0" i="0">
                <a:solidFill>
                  <a:schemeClr val="dk1"/>
                </a:solidFill>
                <a:latin typeface="Poppins Medium"/>
                <a:ea typeface="Poppins Medium"/>
                <a:cs typeface="Poppins Medium"/>
                <a:sym typeface="Poppins Medium"/>
              </a:defRPr>
            </a:lvl5pPr>
            <a:lvl6pPr marL="0" lvl="5" indent="0" algn="r">
              <a:spcBef>
                <a:spcPts val="0"/>
              </a:spcBef>
              <a:buNone/>
              <a:defRPr sz="600" b="0" i="0">
                <a:solidFill>
                  <a:schemeClr val="dk1"/>
                </a:solidFill>
                <a:latin typeface="Poppins Medium"/>
                <a:ea typeface="Poppins Medium"/>
                <a:cs typeface="Poppins Medium"/>
                <a:sym typeface="Poppins Medium"/>
              </a:defRPr>
            </a:lvl6pPr>
            <a:lvl7pPr marL="0" lvl="6" indent="0" algn="r">
              <a:spcBef>
                <a:spcPts val="0"/>
              </a:spcBef>
              <a:buNone/>
              <a:defRPr sz="600" b="0" i="0">
                <a:solidFill>
                  <a:schemeClr val="dk1"/>
                </a:solidFill>
                <a:latin typeface="Poppins Medium"/>
                <a:ea typeface="Poppins Medium"/>
                <a:cs typeface="Poppins Medium"/>
                <a:sym typeface="Poppins Medium"/>
              </a:defRPr>
            </a:lvl7pPr>
            <a:lvl8pPr marL="0" lvl="7" indent="0" algn="r">
              <a:spcBef>
                <a:spcPts val="0"/>
              </a:spcBef>
              <a:buNone/>
              <a:defRPr sz="600" b="0" i="0">
                <a:solidFill>
                  <a:schemeClr val="dk1"/>
                </a:solidFill>
                <a:latin typeface="Poppins Medium"/>
                <a:ea typeface="Poppins Medium"/>
                <a:cs typeface="Poppins Medium"/>
                <a:sym typeface="Poppins Medium"/>
              </a:defRPr>
            </a:lvl8pPr>
            <a:lvl9pPr marL="0" lvl="8" indent="0" algn="r">
              <a:spcBef>
                <a:spcPts val="0"/>
              </a:spcBef>
              <a:buNone/>
              <a:defRPr sz="600" b="0" i="0">
                <a:solidFill>
                  <a:schemeClr val="dk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pic>
        <p:nvPicPr>
          <p:cNvPr id="178" name="Google Shape;178;p65"/>
          <p:cNvPicPr preferRelativeResize="0"/>
          <p:nvPr/>
        </p:nvPicPr>
        <p:blipFill rotWithShape="1">
          <a:blip r:embed="rId2">
            <a:alphaModFix/>
          </a:blip>
          <a:srcRect/>
          <a:stretch/>
        </p:blipFill>
        <p:spPr>
          <a:xfrm>
            <a:off x="685800" y="5733288"/>
            <a:ext cx="914400" cy="4953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6/19/2020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66355991"/>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dirty="0"/>
              <a:t>6/19/2020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90350986"/>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dirty="0"/>
              <a:t>6/19/2020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51169428"/>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ize — Red">
  <p:cSld name="Seize — Red">
    <p:bg>
      <p:bgPr>
        <a:solidFill>
          <a:schemeClr val="accent1"/>
        </a:solidFill>
        <a:effectLst/>
      </p:bgPr>
    </p:bg>
    <p:spTree>
      <p:nvGrpSpPr>
        <p:cNvPr id="1" name="Shape 36"/>
        <p:cNvGrpSpPr/>
        <p:nvPr/>
      </p:nvGrpSpPr>
      <p:grpSpPr>
        <a:xfrm>
          <a:off x="0" y="0"/>
          <a:ext cx="0" cy="0"/>
          <a:chOff x="0" y="0"/>
          <a:chExt cx="0" cy="0"/>
        </a:xfrm>
      </p:grpSpPr>
      <p:sp>
        <p:nvSpPr>
          <p:cNvPr id="37" name="Google Shape;37;p31"/>
          <p:cNvSpPr txBox="1">
            <a:spLocks noGrp="1"/>
          </p:cNvSpPr>
          <p:nvPr>
            <p:ph type="ctrTitle"/>
          </p:nvPr>
        </p:nvSpPr>
        <p:spPr>
          <a:xfrm>
            <a:off x="1346610" y="2759428"/>
            <a:ext cx="9495733" cy="1339145"/>
          </a:xfrm>
          <a:prstGeom prst="rect">
            <a:avLst/>
          </a:prstGeom>
          <a:noFill/>
          <a:ln>
            <a:noFill/>
          </a:ln>
        </p:spPr>
        <p:txBody>
          <a:bodyPr spcFirstLastPara="1" wrap="square" lIns="0" tIns="0" rIns="0" bIns="0" anchor="ctr" anchorCtr="0">
            <a:noAutofit/>
          </a:bodyPr>
          <a:lstStyle>
            <a:lvl1pPr lvl="0" algn="ctr">
              <a:lnSpc>
                <a:spcPct val="110000"/>
              </a:lnSpc>
              <a:spcBef>
                <a:spcPts val="0"/>
              </a:spcBef>
              <a:spcAft>
                <a:spcPts val="0"/>
              </a:spcAft>
              <a:buClr>
                <a:schemeClr val="lt1"/>
              </a:buClr>
              <a:buSzPts val="3400"/>
              <a:buFont typeface="Poppins Medium"/>
              <a:buNone/>
              <a:defRPr sz="3400" b="0" i="0" cap="none">
                <a:solidFill>
                  <a:schemeClr val="lt1"/>
                </a:solidFill>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31"/>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667781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oice — Red">
  <p:cSld name="Voice — Red">
    <p:bg>
      <p:bgPr>
        <a:solidFill>
          <a:schemeClr val="accent1"/>
        </a:solidFill>
        <a:effectLst/>
      </p:bgPr>
    </p:bg>
    <p:spTree>
      <p:nvGrpSpPr>
        <p:cNvPr id="1" name="Shape 40"/>
        <p:cNvGrpSpPr/>
        <p:nvPr/>
      </p:nvGrpSpPr>
      <p:grpSpPr>
        <a:xfrm>
          <a:off x="0" y="0"/>
          <a:ext cx="0" cy="0"/>
          <a:chOff x="0" y="0"/>
          <a:chExt cx="0" cy="0"/>
        </a:xfrm>
      </p:grpSpPr>
      <p:sp>
        <p:nvSpPr>
          <p:cNvPr id="41" name="Google Shape;41;p32"/>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32"/>
          <p:cNvSpPr txBox="1">
            <a:spLocks noGrp="1"/>
          </p:cNvSpPr>
          <p:nvPr>
            <p:ph type="ctrTitle"/>
          </p:nvPr>
        </p:nvSpPr>
        <p:spPr>
          <a:xfrm>
            <a:off x="1620012" y="2797769"/>
            <a:ext cx="8951976" cy="1262461"/>
          </a:xfrm>
          <a:prstGeom prst="rect">
            <a:avLst/>
          </a:prstGeom>
          <a:noFill/>
          <a:ln>
            <a:noFill/>
          </a:ln>
        </p:spPr>
        <p:txBody>
          <a:bodyPr spcFirstLastPara="1" wrap="square" lIns="0" tIns="0" rIns="0" bIns="0" anchor="ctr" anchorCtr="0">
            <a:noAutofit/>
          </a:bodyPr>
          <a:lstStyle>
            <a:lvl1pPr lvl="0" algn="ctr">
              <a:lnSpc>
                <a:spcPct val="110000"/>
              </a:lnSpc>
              <a:spcBef>
                <a:spcPts val="0"/>
              </a:spcBef>
              <a:spcAft>
                <a:spcPts val="0"/>
              </a:spcAft>
              <a:buClr>
                <a:schemeClr val="lt1"/>
              </a:buClr>
              <a:buSzPts val="4200"/>
              <a:buFont typeface="Poppins Medium"/>
              <a:buNone/>
              <a:defRPr sz="4200" b="0" i="0" cap="none">
                <a:solidFill>
                  <a:schemeClr val="lt1"/>
                </a:solidFill>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6238000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6/19/2020</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92676137"/>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6/19/2020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15478608"/>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6/19/2020</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pPr marL="0" lvl="0" indent="0" algn="r" rtl="0">
              <a:spcBef>
                <a:spcPts val="0"/>
              </a:spcBef>
              <a:spcAft>
                <a:spcPts val="0"/>
              </a:spcAft>
              <a:buNone/>
            </a:pPr>
            <a:fld id="{00000000-1234-1234-1234-123412341234}" type="slidenum">
              <a:rPr lang="en-US" smtClean="0"/>
              <a:t>‹#›</a:t>
            </a:fld>
            <a:endParaRPr lang="en-US"/>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944710039"/>
      </p:ext>
    </p:extLst>
  </p:cSld>
  <p:clrMapOvr>
    <a:overrideClrMapping bg1="dk1" tx1="lt1" bg2="dk2" tx2="lt2" accent1="accent1" accent2="accent2" accent3="accent3" accent4="accent4" accent5="accent5" accent6="accent6" hlink="hlink" folHlink="folHlink"/>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6/19/2020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1969479"/>
      </p:ext>
    </p:extLst>
  </p:cSld>
  <p:clrMapOvr>
    <a:masterClrMapping/>
  </p:clrMapOvr>
  <p:hf hdr="0" ftr="0" dt="0"/>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6/19/2020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51781079"/>
      </p:ext>
    </p:extLst>
  </p:cSld>
  <p:clrMapOvr>
    <a:masterClrMapping/>
  </p:clrMapOvr>
  <p:hf hdr="0" ftr="0" dt="0"/>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ver — Red">
  <p:cSld name="Cover — Red">
    <p:bg>
      <p:bgPr>
        <a:solidFill>
          <a:schemeClr val="accent1"/>
        </a:solidFill>
        <a:effectLst/>
      </p:bgPr>
    </p:bg>
    <p:spTree>
      <p:nvGrpSpPr>
        <p:cNvPr id="1" name="Shape 179"/>
        <p:cNvGrpSpPr/>
        <p:nvPr/>
      </p:nvGrpSpPr>
      <p:grpSpPr>
        <a:xfrm>
          <a:off x="0" y="0"/>
          <a:ext cx="0" cy="0"/>
          <a:chOff x="0" y="0"/>
          <a:chExt cx="0" cy="0"/>
        </a:xfrm>
      </p:grpSpPr>
      <p:sp>
        <p:nvSpPr>
          <p:cNvPr id="180" name="Google Shape;180;p66"/>
          <p:cNvSpPr txBox="1">
            <a:spLocks noGrp="1"/>
          </p:cNvSpPr>
          <p:nvPr>
            <p:ph type="ctrTitle"/>
          </p:nvPr>
        </p:nvSpPr>
        <p:spPr>
          <a:xfrm>
            <a:off x="685800" y="2743200"/>
            <a:ext cx="8951976" cy="1280160"/>
          </a:xfrm>
          <a:prstGeom prst="rect">
            <a:avLst/>
          </a:prstGeom>
          <a:noFill/>
          <a:ln>
            <a:noFill/>
          </a:ln>
        </p:spPr>
        <p:txBody>
          <a:bodyPr spcFirstLastPara="1" wrap="square" lIns="0" tIns="0" rIns="0" bIns="0" anchor="ctr" anchorCtr="0">
            <a:noAutofit/>
          </a:bodyPr>
          <a:lstStyle>
            <a:lvl1pPr lvl="0" algn="l">
              <a:lnSpc>
                <a:spcPct val="97000"/>
              </a:lnSpc>
              <a:spcBef>
                <a:spcPts val="0"/>
              </a:spcBef>
              <a:spcAft>
                <a:spcPts val="0"/>
              </a:spcAft>
              <a:buClr>
                <a:schemeClr val="lt1"/>
              </a:buClr>
              <a:buSzPts val="4300"/>
              <a:buFont typeface="Poppins"/>
              <a:buNone/>
              <a:defRPr sz="4300" b="0" i="0">
                <a:solidFill>
                  <a:schemeClr val="lt1"/>
                </a:solidFill>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1" name="Google Shape;181;p66"/>
          <p:cNvSpPr txBox="1">
            <a:spLocks noGrp="1"/>
          </p:cNvSpPr>
          <p:nvPr>
            <p:ph type="subTitle" idx="1"/>
          </p:nvPr>
        </p:nvSpPr>
        <p:spPr>
          <a:xfrm>
            <a:off x="685800" y="658368"/>
            <a:ext cx="8951976" cy="155448"/>
          </a:xfrm>
          <a:prstGeom prst="rect">
            <a:avLst/>
          </a:prstGeom>
          <a:noFill/>
          <a:ln>
            <a:noFill/>
          </a:ln>
        </p:spPr>
        <p:txBody>
          <a:bodyPr spcFirstLastPara="1" wrap="square" lIns="0" tIns="0" rIns="0" bIns="0" anchor="ctr" anchorCtr="0">
            <a:noAutofit/>
          </a:bodyPr>
          <a:lstStyle>
            <a:lvl1pPr lvl="0" algn="l">
              <a:lnSpc>
                <a:spcPct val="100000"/>
              </a:lnSpc>
              <a:spcBef>
                <a:spcPts val="1000"/>
              </a:spcBef>
              <a:spcAft>
                <a:spcPts val="0"/>
              </a:spcAft>
              <a:buClr>
                <a:schemeClr val="lt1"/>
              </a:buClr>
              <a:buSzPts val="900"/>
              <a:buFont typeface="Poppins SemiBold"/>
              <a:buNone/>
              <a:defRPr sz="900" b="1" i="0">
                <a:solidFill>
                  <a:schemeClr val="lt1"/>
                </a:solidFill>
                <a:latin typeface="Poppins SemiBold"/>
                <a:ea typeface="Poppins SemiBold"/>
                <a:cs typeface="Poppins SemiBold"/>
                <a:sym typeface="Poppins SemiBold"/>
              </a:defRPr>
            </a:lvl1pPr>
            <a:lvl2pPr lvl="1" algn="ctr">
              <a:lnSpc>
                <a:spcPct val="110000"/>
              </a:lnSpc>
              <a:spcBef>
                <a:spcPts val="500"/>
              </a:spcBef>
              <a:spcAft>
                <a:spcPts val="0"/>
              </a:spcAft>
              <a:buClr>
                <a:schemeClr val="dk1"/>
              </a:buClr>
              <a:buSzPts val="2000"/>
              <a:buNone/>
              <a:defRPr sz="2000"/>
            </a:lvl2pPr>
            <a:lvl3pPr lvl="2" algn="ctr">
              <a:lnSpc>
                <a:spcPct val="122222"/>
              </a:lnSpc>
              <a:spcBef>
                <a:spcPts val="500"/>
              </a:spcBef>
              <a:spcAft>
                <a:spcPts val="0"/>
              </a:spcAft>
              <a:buClr>
                <a:schemeClr val="dk1"/>
              </a:buClr>
              <a:buSzPts val="1800"/>
              <a:buNone/>
              <a:defRPr sz="1800"/>
            </a:lvl3pPr>
            <a:lvl4pPr lvl="3" algn="ctr">
              <a:lnSpc>
                <a:spcPct val="137500"/>
              </a:lnSpc>
              <a:spcBef>
                <a:spcPts val="500"/>
              </a:spcBef>
              <a:spcAft>
                <a:spcPts val="0"/>
              </a:spcAft>
              <a:buClr>
                <a:schemeClr val="dk1"/>
              </a:buClr>
              <a:buSzPts val="1600"/>
              <a:buNone/>
              <a:defRPr sz="1600"/>
            </a:lvl4pPr>
            <a:lvl5pPr lvl="4" algn="ctr">
              <a:lnSpc>
                <a:spcPct val="1375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2" name="Google Shape;182;p66"/>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accent1"/>
                </a:solidFill>
                <a:latin typeface="Poppins Medium"/>
                <a:ea typeface="Poppins Medium"/>
                <a:cs typeface="Poppins Medium"/>
                <a:sym typeface="Poppins Medium"/>
              </a:defRPr>
            </a:lvl1pPr>
            <a:lvl2pPr marL="0" lvl="1" indent="0" algn="r">
              <a:spcBef>
                <a:spcPts val="0"/>
              </a:spcBef>
              <a:buNone/>
              <a:defRPr sz="600" b="0" i="0">
                <a:solidFill>
                  <a:schemeClr val="accent1"/>
                </a:solidFill>
                <a:latin typeface="Poppins Medium"/>
                <a:ea typeface="Poppins Medium"/>
                <a:cs typeface="Poppins Medium"/>
                <a:sym typeface="Poppins Medium"/>
              </a:defRPr>
            </a:lvl2pPr>
            <a:lvl3pPr marL="0" lvl="2" indent="0" algn="r">
              <a:spcBef>
                <a:spcPts val="0"/>
              </a:spcBef>
              <a:buNone/>
              <a:defRPr sz="600" b="0" i="0">
                <a:solidFill>
                  <a:schemeClr val="accent1"/>
                </a:solidFill>
                <a:latin typeface="Poppins Medium"/>
                <a:ea typeface="Poppins Medium"/>
                <a:cs typeface="Poppins Medium"/>
                <a:sym typeface="Poppins Medium"/>
              </a:defRPr>
            </a:lvl3pPr>
            <a:lvl4pPr marL="0" lvl="3" indent="0" algn="r">
              <a:spcBef>
                <a:spcPts val="0"/>
              </a:spcBef>
              <a:buNone/>
              <a:defRPr sz="600" b="0" i="0">
                <a:solidFill>
                  <a:schemeClr val="accent1"/>
                </a:solidFill>
                <a:latin typeface="Poppins Medium"/>
                <a:ea typeface="Poppins Medium"/>
                <a:cs typeface="Poppins Medium"/>
                <a:sym typeface="Poppins Medium"/>
              </a:defRPr>
            </a:lvl4pPr>
            <a:lvl5pPr marL="0" lvl="4" indent="0" algn="r">
              <a:spcBef>
                <a:spcPts val="0"/>
              </a:spcBef>
              <a:buNone/>
              <a:defRPr sz="600" b="0" i="0">
                <a:solidFill>
                  <a:schemeClr val="accent1"/>
                </a:solidFill>
                <a:latin typeface="Poppins Medium"/>
                <a:ea typeface="Poppins Medium"/>
                <a:cs typeface="Poppins Medium"/>
                <a:sym typeface="Poppins Medium"/>
              </a:defRPr>
            </a:lvl5pPr>
            <a:lvl6pPr marL="0" lvl="5" indent="0" algn="r">
              <a:spcBef>
                <a:spcPts val="0"/>
              </a:spcBef>
              <a:buNone/>
              <a:defRPr sz="600" b="0" i="0">
                <a:solidFill>
                  <a:schemeClr val="accent1"/>
                </a:solidFill>
                <a:latin typeface="Poppins Medium"/>
                <a:ea typeface="Poppins Medium"/>
                <a:cs typeface="Poppins Medium"/>
                <a:sym typeface="Poppins Medium"/>
              </a:defRPr>
            </a:lvl6pPr>
            <a:lvl7pPr marL="0" lvl="6" indent="0" algn="r">
              <a:spcBef>
                <a:spcPts val="0"/>
              </a:spcBef>
              <a:buNone/>
              <a:defRPr sz="600" b="0" i="0">
                <a:solidFill>
                  <a:schemeClr val="accent1"/>
                </a:solidFill>
                <a:latin typeface="Poppins Medium"/>
                <a:ea typeface="Poppins Medium"/>
                <a:cs typeface="Poppins Medium"/>
                <a:sym typeface="Poppins Medium"/>
              </a:defRPr>
            </a:lvl7pPr>
            <a:lvl8pPr marL="0" lvl="7" indent="0" algn="r">
              <a:spcBef>
                <a:spcPts val="0"/>
              </a:spcBef>
              <a:buNone/>
              <a:defRPr sz="600" b="0" i="0">
                <a:solidFill>
                  <a:schemeClr val="accent1"/>
                </a:solidFill>
                <a:latin typeface="Poppins Medium"/>
                <a:ea typeface="Poppins Medium"/>
                <a:cs typeface="Poppins Medium"/>
                <a:sym typeface="Poppins Medium"/>
              </a:defRPr>
            </a:lvl8pPr>
            <a:lvl9pPr marL="0" lvl="8" indent="0" algn="r">
              <a:spcBef>
                <a:spcPts val="0"/>
              </a:spcBef>
              <a:buNone/>
              <a:defRPr sz="600" b="0" i="0">
                <a:solidFill>
                  <a:schemeClr val="accen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pic>
        <p:nvPicPr>
          <p:cNvPr id="183" name="Google Shape;183;p66"/>
          <p:cNvPicPr preferRelativeResize="0"/>
          <p:nvPr/>
        </p:nvPicPr>
        <p:blipFill rotWithShape="1">
          <a:blip r:embed="rId2">
            <a:alphaModFix/>
          </a:blip>
          <a:srcRect/>
          <a:stretch/>
        </p:blipFill>
        <p:spPr>
          <a:xfrm>
            <a:off x="685800" y="5733288"/>
            <a:ext cx="914400" cy="4953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6/19/2020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30341104"/>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6/19/2020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71346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6/19/2020</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0192327"/>
      </p:ext>
    </p:extLst>
  </p:cSld>
  <p:clrMapOvr>
    <a:masterClrMapping/>
  </p:clrMapOvr>
  <p:hf hdr="0" ftr="0" dt="0"/>
  <p:extLst>
    <p:ext uri="{DCECCB84-F9BA-43D5-87BE-67443E8EF086}">
      <p15:sldGuideLst xmlns:p15="http://schemas.microsoft.com/office/powerpoint/2012/main">
        <p15:guide id="1" orient="horz" pos="69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6/19/2020</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00913382"/>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6/19/2020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70026128"/>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6/19/2020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19847981"/>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1"/>
        <p:cNvGrpSpPr/>
        <p:nvPr/>
      </p:nvGrpSpPr>
      <p:grpSpPr>
        <a:xfrm>
          <a:off x="0" y="0"/>
          <a:ext cx="0" cy="0"/>
          <a:chOff x="0" y="0"/>
          <a:chExt cx="0" cy="0"/>
        </a:xfrm>
      </p:grpSpPr>
      <p:sp>
        <p:nvSpPr>
          <p:cNvPr id="22" name="Google Shape;22;p28"/>
          <p:cNvSpPr txBox="1">
            <a:spLocks noGrp="1"/>
          </p:cNvSpPr>
          <p:nvPr>
            <p:ph type="title"/>
          </p:nvPr>
        </p:nvSpPr>
        <p:spPr>
          <a:xfrm>
            <a:off x="685800" y="685800"/>
            <a:ext cx="10817352" cy="74980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dk1"/>
              </a:buClr>
              <a:buSzPts val="2300"/>
              <a:buFont typeface="Poppins Medium"/>
              <a:buNone/>
              <a:defRPr sz="2300"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8"/>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795475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Half circle image: Image Right">
  <p:cSld name="Half circle image: Image Right">
    <p:spTree>
      <p:nvGrpSpPr>
        <p:cNvPr id="1" name="Shape 24"/>
        <p:cNvGrpSpPr/>
        <p:nvPr/>
      </p:nvGrpSpPr>
      <p:grpSpPr>
        <a:xfrm>
          <a:off x="0" y="0"/>
          <a:ext cx="0" cy="0"/>
          <a:chOff x="0" y="0"/>
          <a:chExt cx="0" cy="0"/>
        </a:xfrm>
      </p:grpSpPr>
      <p:sp>
        <p:nvSpPr>
          <p:cNvPr id="25" name="Google Shape;25;p29"/>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6" name="Google Shape;26;p29"/>
          <p:cNvSpPr>
            <a:spLocks noGrp="1"/>
          </p:cNvSpPr>
          <p:nvPr>
            <p:ph type="pic" idx="2"/>
          </p:nvPr>
        </p:nvSpPr>
        <p:spPr>
          <a:xfrm>
            <a:off x="6281928" y="0"/>
            <a:ext cx="5910072" cy="6858000"/>
          </a:xfrm>
          <a:prstGeom prst="rect">
            <a:avLst/>
          </a:prstGeom>
          <a:solidFill>
            <a:srgbClr val="C1C1C1"/>
          </a:solidFill>
          <a:ln>
            <a:noFill/>
          </a:ln>
        </p:spPr>
        <p:txBody>
          <a:bodyPr spcFirstLastPara="1" wrap="square" lIns="0" tIns="0" rIns="0" bIns="731500" anchor="ctr" anchorCtr="0">
            <a:noAutofit/>
          </a:bodyPr>
          <a:lstStyle>
            <a:lvl1pPr marR="0" lvl="0" algn="ctr" rtl="0">
              <a:lnSpc>
                <a:spcPct val="220000"/>
              </a:lnSpc>
              <a:spcBef>
                <a:spcPts val="100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50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50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50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50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27" name="Google Shape;27;p29"/>
          <p:cNvSpPr txBox="1">
            <a:spLocks noGrp="1"/>
          </p:cNvSpPr>
          <p:nvPr>
            <p:ph type="title"/>
          </p:nvPr>
        </p:nvSpPr>
        <p:spPr>
          <a:xfrm>
            <a:off x="685800" y="886969"/>
            <a:ext cx="5221224" cy="1141274"/>
          </a:xfrm>
          <a:prstGeom prst="rect">
            <a:avLst/>
          </a:prstGeom>
          <a:noFill/>
          <a:ln>
            <a:noFill/>
          </a:ln>
        </p:spPr>
        <p:txBody>
          <a:bodyPr spcFirstLastPara="1" wrap="square" lIns="0" tIns="0" rIns="0" bIns="0" anchor="t" anchorCtr="0">
            <a:spAutoFit/>
          </a:bodyPr>
          <a:lstStyle>
            <a:lvl1pPr lvl="0" algn="l">
              <a:lnSpc>
                <a:spcPct val="110000"/>
              </a:lnSpc>
              <a:spcBef>
                <a:spcPts val="0"/>
              </a:spcBef>
              <a:spcAft>
                <a:spcPts val="0"/>
              </a:spcAft>
              <a:buClr>
                <a:schemeClr val="dk1"/>
              </a:buClr>
              <a:buSzPts val="2299"/>
              <a:buFont typeface="Poppins Medium"/>
              <a:buNone/>
              <a:defRPr sz="2299" b="0" i="0">
                <a:latin typeface="Poppins Medium"/>
                <a:ea typeface="Poppins Medium"/>
                <a:cs typeface="Poppins Medium"/>
                <a:sym typeface="Poppi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29"/>
          <p:cNvSpPr txBox="1">
            <a:spLocks noGrp="1"/>
          </p:cNvSpPr>
          <p:nvPr>
            <p:ph type="body" idx="1"/>
          </p:nvPr>
        </p:nvSpPr>
        <p:spPr>
          <a:xfrm>
            <a:off x="685800" y="2371745"/>
            <a:ext cx="5221224" cy="3599287"/>
          </a:xfrm>
          <a:prstGeom prst="rect">
            <a:avLst/>
          </a:prstGeom>
          <a:noFill/>
          <a:ln>
            <a:noFill/>
          </a:ln>
        </p:spPr>
        <p:txBody>
          <a:bodyPr spcFirstLastPara="1" wrap="square" lIns="0" tIns="0" rIns="0" bIns="0" anchor="t" anchorCtr="0">
            <a:normAutofit/>
          </a:bodyPr>
          <a:lstStyle>
            <a:lvl1pPr marL="457200" lvl="0" indent="-228600" algn="l">
              <a:lnSpc>
                <a:spcPct val="157142"/>
              </a:lnSpc>
              <a:spcBef>
                <a:spcPts val="1000"/>
              </a:spcBef>
              <a:spcAft>
                <a:spcPts val="0"/>
              </a:spcAft>
              <a:buClr>
                <a:schemeClr val="dk1"/>
              </a:buClr>
              <a:buSzPts val="1400"/>
              <a:buFont typeface="Poppins"/>
              <a:buNone/>
              <a:defRPr/>
            </a:lvl1pPr>
            <a:lvl2pPr marL="914400" lvl="1" indent="-342900" algn="l">
              <a:lnSpc>
                <a:spcPct val="122222"/>
              </a:lnSpc>
              <a:spcBef>
                <a:spcPts val="500"/>
              </a:spcBef>
              <a:spcAft>
                <a:spcPts val="0"/>
              </a:spcAft>
              <a:buClr>
                <a:schemeClr val="dk1"/>
              </a:buClr>
              <a:buSzPts val="1800"/>
              <a:buChar char="•"/>
              <a:defRPr/>
            </a:lvl2pPr>
            <a:lvl3pPr marL="1371600" lvl="2" indent="-342900" algn="l">
              <a:lnSpc>
                <a:spcPct val="122222"/>
              </a:lnSpc>
              <a:spcBef>
                <a:spcPts val="500"/>
              </a:spcBef>
              <a:spcAft>
                <a:spcPts val="0"/>
              </a:spcAft>
              <a:buClr>
                <a:schemeClr val="dk1"/>
              </a:buClr>
              <a:buSzPts val="1800"/>
              <a:buChar char="•"/>
              <a:defRPr/>
            </a:lvl3pPr>
            <a:lvl4pPr marL="1828800" lvl="3" indent="-342900" algn="l">
              <a:lnSpc>
                <a:spcPct val="122222"/>
              </a:lnSpc>
              <a:spcBef>
                <a:spcPts val="500"/>
              </a:spcBef>
              <a:spcAft>
                <a:spcPts val="0"/>
              </a:spcAft>
              <a:buClr>
                <a:schemeClr val="dk1"/>
              </a:buClr>
              <a:buSzPts val="1800"/>
              <a:buChar char="•"/>
              <a:defRPr/>
            </a:lvl4pPr>
            <a:lvl5pPr marL="2286000" lvl="4" indent="-342900" algn="l">
              <a:lnSpc>
                <a:spcPct val="122222"/>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9921373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Agenda — Image">
  <p:cSld name="Agenda — Image">
    <p:spTree>
      <p:nvGrpSpPr>
        <p:cNvPr id="1" name="Shape 85"/>
        <p:cNvGrpSpPr/>
        <p:nvPr/>
      </p:nvGrpSpPr>
      <p:grpSpPr>
        <a:xfrm>
          <a:off x="0" y="0"/>
          <a:ext cx="0" cy="0"/>
          <a:chOff x="0" y="0"/>
          <a:chExt cx="0" cy="0"/>
        </a:xfrm>
      </p:grpSpPr>
      <p:sp>
        <p:nvSpPr>
          <p:cNvPr id="86" name="Google Shape;86;p34"/>
          <p:cNvSpPr>
            <a:spLocks noGrp="1"/>
          </p:cNvSpPr>
          <p:nvPr>
            <p:ph type="pic" idx="2"/>
          </p:nvPr>
        </p:nvSpPr>
        <p:spPr>
          <a:xfrm>
            <a:off x="5864352" y="0"/>
            <a:ext cx="6324600" cy="6858000"/>
          </a:xfrm>
          <a:prstGeom prst="rect">
            <a:avLst/>
          </a:prstGeom>
          <a:solidFill>
            <a:srgbClr val="C1C1C1"/>
          </a:solidFill>
          <a:ln>
            <a:noFill/>
          </a:ln>
        </p:spPr>
        <p:txBody>
          <a:bodyPr spcFirstLastPara="1" wrap="square" lIns="0" tIns="0" rIns="0" bIns="731500" anchor="ctr" anchorCtr="0">
            <a:noAutofit/>
          </a:bodyPr>
          <a:lstStyle>
            <a:lvl1pPr marR="0" lvl="0" algn="ctr" rtl="0">
              <a:lnSpc>
                <a:spcPct val="360000"/>
              </a:lnSpc>
              <a:spcBef>
                <a:spcPts val="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2pPr>
            <a:lvl3pPr marR="0" lvl="2"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3pPr>
            <a:lvl4pPr marR="0" lvl="3"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4pPr>
            <a:lvl5pPr marR="0" lvl="4"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87" name="Google Shape;87;p34"/>
          <p:cNvSpPr txBox="1">
            <a:spLocks noGrp="1"/>
          </p:cNvSpPr>
          <p:nvPr>
            <p:ph type="ctrTitle"/>
          </p:nvPr>
        </p:nvSpPr>
        <p:spPr>
          <a:xfrm>
            <a:off x="685800" y="667512"/>
            <a:ext cx="4690872" cy="219456"/>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1"/>
              </a:buClr>
              <a:buSzPts val="1400"/>
              <a:buFont typeface="Poppins Medium"/>
              <a:buNone/>
              <a:defRPr sz="14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34"/>
          <p:cNvSpPr txBox="1">
            <a:spLocks noGrp="1"/>
          </p:cNvSpPr>
          <p:nvPr>
            <p:ph type="body" idx="1"/>
          </p:nvPr>
        </p:nvSpPr>
        <p:spPr>
          <a:xfrm>
            <a:off x="685800" y="1089835"/>
            <a:ext cx="4690872" cy="4572000"/>
          </a:xfrm>
          <a:prstGeom prst="rect">
            <a:avLst/>
          </a:prstGeom>
          <a:noFill/>
          <a:ln>
            <a:noFill/>
          </a:ln>
        </p:spPr>
        <p:txBody>
          <a:bodyPr spcFirstLastPara="1" wrap="square" lIns="0" tIns="0" rIns="0" bIns="0" anchor="ctr" anchorCtr="0">
            <a:noAutofit/>
          </a:bodyPr>
          <a:lstStyle>
            <a:lvl1pPr marL="457200" lvl="0" indent="-342900" algn="l">
              <a:lnSpc>
                <a:spcPct val="200000"/>
              </a:lnSpc>
              <a:spcBef>
                <a:spcPts val="0"/>
              </a:spcBef>
              <a:spcAft>
                <a:spcPts val="0"/>
              </a:spcAft>
              <a:buClr>
                <a:schemeClr val="dk1"/>
              </a:buClr>
              <a:buSzPts val="1800"/>
              <a:buAutoNum type="arabicPeriod"/>
              <a:defRPr/>
            </a:lvl1pPr>
            <a:lvl2pPr marL="914400" lvl="1" indent="-342900" algn="l">
              <a:lnSpc>
                <a:spcPct val="200000"/>
              </a:lnSpc>
              <a:spcBef>
                <a:spcPts val="0"/>
              </a:spcBef>
              <a:spcAft>
                <a:spcPts val="0"/>
              </a:spcAft>
              <a:buClr>
                <a:schemeClr val="dk1"/>
              </a:buClr>
              <a:buSzPts val="1800"/>
              <a:buAutoNum type="arabicPeriod"/>
              <a:defRPr/>
            </a:lvl2pPr>
            <a:lvl3pPr marL="1371600" lvl="2" indent="-342900" algn="l">
              <a:lnSpc>
                <a:spcPct val="200000"/>
              </a:lnSpc>
              <a:spcBef>
                <a:spcPts val="0"/>
              </a:spcBef>
              <a:spcAft>
                <a:spcPts val="0"/>
              </a:spcAft>
              <a:buClr>
                <a:schemeClr val="dk1"/>
              </a:buClr>
              <a:buSzPts val="1800"/>
              <a:buAutoNum type="arabicPeriod"/>
              <a:defRPr/>
            </a:lvl3pPr>
            <a:lvl4pPr marL="1828800" lvl="3" indent="-342900" algn="l">
              <a:lnSpc>
                <a:spcPct val="200000"/>
              </a:lnSpc>
              <a:spcBef>
                <a:spcPts val="0"/>
              </a:spcBef>
              <a:spcAft>
                <a:spcPts val="0"/>
              </a:spcAft>
              <a:buClr>
                <a:schemeClr val="dk1"/>
              </a:buClr>
              <a:buSzPts val="1800"/>
              <a:buAutoNum type="arabicPeriod"/>
              <a:defRPr/>
            </a:lvl4pPr>
            <a:lvl5pPr marL="2286000" lvl="4" indent="-342900" algn="l">
              <a:lnSpc>
                <a:spcPct val="200000"/>
              </a:lnSpc>
              <a:spcBef>
                <a:spcPts val="0"/>
              </a:spcBef>
              <a:spcAft>
                <a:spcPts val="0"/>
              </a:spcAft>
              <a:buClr>
                <a:schemeClr val="dk1"/>
              </a:buClr>
              <a:buSzPts val="1800"/>
              <a:buAutoNum type="arabicPeriod"/>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34"/>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91311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 Image">
  <p:cSld name="Cover — Image">
    <p:bg>
      <p:bgPr>
        <a:solidFill>
          <a:schemeClr val="lt1"/>
        </a:solidFill>
        <a:effectLst/>
      </p:bgPr>
    </p:bg>
    <p:spTree>
      <p:nvGrpSpPr>
        <p:cNvPr id="1" name="Shape 184"/>
        <p:cNvGrpSpPr/>
        <p:nvPr/>
      </p:nvGrpSpPr>
      <p:grpSpPr>
        <a:xfrm>
          <a:off x="0" y="0"/>
          <a:ext cx="0" cy="0"/>
          <a:chOff x="0" y="0"/>
          <a:chExt cx="0" cy="0"/>
        </a:xfrm>
      </p:grpSpPr>
      <p:sp>
        <p:nvSpPr>
          <p:cNvPr id="185" name="Google Shape;185;p67"/>
          <p:cNvSpPr>
            <a:spLocks noGrp="1"/>
          </p:cNvSpPr>
          <p:nvPr>
            <p:ph type="pic" idx="2"/>
          </p:nvPr>
        </p:nvSpPr>
        <p:spPr>
          <a:xfrm>
            <a:off x="0" y="0"/>
            <a:ext cx="12188952" cy="6858000"/>
          </a:xfrm>
          <a:prstGeom prst="rect">
            <a:avLst/>
          </a:prstGeom>
          <a:solidFill>
            <a:srgbClr val="C1C1C1"/>
          </a:solidFill>
          <a:ln>
            <a:noFill/>
          </a:ln>
        </p:spPr>
        <p:txBody>
          <a:bodyPr spcFirstLastPara="1" wrap="square" lIns="0" tIns="0" rIns="0" bIns="1828800" anchor="ctr" anchorCtr="0">
            <a:normAutofit/>
          </a:bodyPr>
          <a:lstStyle>
            <a:lvl1pPr marR="0" lvl="0" algn="ctr" rtl="0">
              <a:lnSpc>
                <a:spcPct val="110000"/>
              </a:lnSpc>
              <a:spcBef>
                <a:spcPts val="100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50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50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50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50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186" name="Google Shape;186;p67"/>
          <p:cNvSpPr txBox="1">
            <a:spLocks noGrp="1"/>
          </p:cNvSpPr>
          <p:nvPr>
            <p:ph type="ctrTitle"/>
          </p:nvPr>
        </p:nvSpPr>
        <p:spPr>
          <a:xfrm>
            <a:off x="685800" y="2743200"/>
            <a:ext cx="8951976" cy="1280160"/>
          </a:xfrm>
          <a:prstGeom prst="rect">
            <a:avLst/>
          </a:prstGeom>
          <a:noFill/>
          <a:ln>
            <a:noFill/>
          </a:ln>
        </p:spPr>
        <p:txBody>
          <a:bodyPr spcFirstLastPara="1" wrap="square" lIns="0" tIns="0" rIns="0" bIns="0" anchor="ctr" anchorCtr="0">
            <a:noAutofit/>
          </a:bodyPr>
          <a:lstStyle>
            <a:lvl1pPr lvl="0" algn="l">
              <a:lnSpc>
                <a:spcPct val="97000"/>
              </a:lnSpc>
              <a:spcBef>
                <a:spcPts val="0"/>
              </a:spcBef>
              <a:spcAft>
                <a:spcPts val="0"/>
              </a:spcAft>
              <a:buClr>
                <a:schemeClr val="lt1"/>
              </a:buClr>
              <a:buSzPts val="4300"/>
              <a:buFont typeface="Poppins"/>
              <a:buNone/>
              <a:defRPr sz="4300" b="0" i="0">
                <a:solidFill>
                  <a:schemeClr val="lt1"/>
                </a:solidFill>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7" name="Google Shape;187;p67"/>
          <p:cNvSpPr txBox="1">
            <a:spLocks noGrp="1"/>
          </p:cNvSpPr>
          <p:nvPr>
            <p:ph type="subTitle" idx="1"/>
          </p:nvPr>
        </p:nvSpPr>
        <p:spPr>
          <a:xfrm>
            <a:off x="685800" y="658368"/>
            <a:ext cx="8951976" cy="155448"/>
          </a:xfrm>
          <a:prstGeom prst="rect">
            <a:avLst/>
          </a:prstGeom>
          <a:noFill/>
          <a:ln>
            <a:noFill/>
          </a:ln>
        </p:spPr>
        <p:txBody>
          <a:bodyPr spcFirstLastPara="1" wrap="square" lIns="0" tIns="0" rIns="0" bIns="0" anchor="ctr" anchorCtr="0">
            <a:noAutofit/>
          </a:bodyPr>
          <a:lstStyle>
            <a:lvl1pPr lvl="0" algn="l">
              <a:lnSpc>
                <a:spcPct val="100000"/>
              </a:lnSpc>
              <a:spcBef>
                <a:spcPts val="1000"/>
              </a:spcBef>
              <a:spcAft>
                <a:spcPts val="0"/>
              </a:spcAft>
              <a:buClr>
                <a:schemeClr val="lt1"/>
              </a:buClr>
              <a:buSzPts val="900"/>
              <a:buFont typeface="Poppins SemiBold"/>
              <a:buNone/>
              <a:defRPr sz="900" b="1" i="0">
                <a:solidFill>
                  <a:schemeClr val="lt1"/>
                </a:solidFill>
                <a:latin typeface="Poppins SemiBold"/>
                <a:ea typeface="Poppins SemiBold"/>
                <a:cs typeface="Poppins SemiBold"/>
                <a:sym typeface="Poppins SemiBold"/>
              </a:defRPr>
            </a:lvl1pPr>
            <a:lvl2pPr lvl="1" algn="ctr">
              <a:lnSpc>
                <a:spcPct val="110000"/>
              </a:lnSpc>
              <a:spcBef>
                <a:spcPts val="500"/>
              </a:spcBef>
              <a:spcAft>
                <a:spcPts val="0"/>
              </a:spcAft>
              <a:buClr>
                <a:schemeClr val="dk1"/>
              </a:buClr>
              <a:buSzPts val="2000"/>
              <a:buNone/>
              <a:defRPr sz="2000"/>
            </a:lvl2pPr>
            <a:lvl3pPr lvl="2" algn="ctr">
              <a:lnSpc>
                <a:spcPct val="122222"/>
              </a:lnSpc>
              <a:spcBef>
                <a:spcPts val="500"/>
              </a:spcBef>
              <a:spcAft>
                <a:spcPts val="0"/>
              </a:spcAft>
              <a:buClr>
                <a:schemeClr val="dk1"/>
              </a:buClr>
              <a:buSzPts val="1800"/>
              <a:buNone/>
              <a:defRPr sz="1800"/>
            </a:lvl3pPr>
            <a:lvl4pPr lvl="3" algn="ctr">
              <a:lnSpc>
                <a:spcPct val="137500"/>
              </a:lnSpc>
              <a:spcBef>
                <a:spcPts val="500"/>
              </a:spcBef>
              <a:spcAft>
                <a:spcPts val="0"/>
              </a:spcAft>
              <a:buClr>
                <a:schemeClr val="dk1"/>
              </a:buClr>
              <a:buSzPts val="1600"/>
              <a:buNone/>
              <a:defRPr sz="1600"/>
            </a:lvl4pPr>
            <a:lvl5pPr lvl="4" algn="ctr">
              <a:lnSpc>
                <a:spcPct val="1375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8" name="Google Shape;188;p67"/>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dk1"/>
                </a:solidFill>
                <a:latin typeface="Poppins Medium"/>
                <a:ea typeface="Poppins Medium"/>
                <a:cs typeface="Poppins Medium"/>
                <a:sym typeface="Poppins Medium"/>
              </a:defRPr>
            </a:lvl1pPr>
            <a:lvl2pPr marL="0" lvl="1" indent="0" algn="r">
              <a:spcBef>
                <a:spcPts val="0"/>
              </a:spcBef>
              <a:buNone/>
              <a:defRPr sz="600" b="0" i="0">
                <a:solidFill>
                  <a:schemeClr val="dk1"/>
                </a:solidFill>
                <a:latin typeface="Poppins Medium"/>
                <a:ea typeface="Poppins Medium"/>
                <a:cs typeface="Poppins Medium"/>
                <a:sym typeface="Poppins Medium"/>
              </a:defRPr>
            </a:lvl2pPr>
            <a:lvl3pPr marL="0" lvl="2" indent="0" algn="r">
              <a:spcBef>
                <a:spcPts val="0"/>
              </a:spcBef>
              <a:buNone/>
              <a:defRPr sz="600" b="0" i="0">
                <a:solidFill>
                  <a:schemeClr val="dk1"/>
                </a:solidFill>
                <a:latin typeface="Poppins Medium"/>
                <a:ea typeface="Poppins Medium"/>
                <a:cs typeface="Poppins Medium"/>
                <a:sym typeface="Poppins Medium"/>
              </a:defRPr>
            </a:lvl3pPr>
            <a:lvl4pPr marL="0" lvl="3" indent="0" algn="r">
              <a:spcBef>
                <a:spcPts val="0"/>
              </a:spcBef>
              <a:buNone/>
              <a:defRPr sz="600" b="0" i="0">
                <a:solidFill>
                  <a:schemeClr val="dk1"/>
                </a:solidFill>
                <a:latin typeface="Poppins Medium"/>
                <a:ea typeface="Poppins Medium"/>
                <a:cs typeface="Poppins Medium"/>
                <a:sym typeface="Poppins Medium"/>
              </a:defRPr>
            </a:lvl4pPr>
            <a:lvl5pPr marL="0" lvl="4" indent="0" algn="r">
              <a:spcBef>
                <a:spcPts val="0"/>
              </a:spcBef>
              <a:buNone/>
              <a:defRPr sz="600" b="0" i="0">
                <a:solidFill>
                  <a:schemeClr val="dk1"/>
                </a:solidFill>
                <a:latin typeface="Poppins Medium"/>
                <a:ea typeface="Poppins Medium"/>
                <a:cs typeface="Poppins Medium"/>
                <a:sym typeface="Poppins Medium"/>
              </a:defRPr>
            </a:lvl5pPr>
            <a:lvl6pPr marL="0" lvl="5" indent="0" algn="r">
              <a:spcBef>
                <a:spcPts val="0"/>
              </a:spcBef>
              <a:buNone/>
              <a:defRPr sz="600" b="0" i="0">
                <a:solidFill>
                  <a:schemeClr val="dk1"/>
                </a:solidFill>
                <a:latin typeface="Poppins Medium"/>
                <a:ea typeface="Poppins Medium"/>
                <a:cs typeface="Poppins Medium"/>
                <a:sym typeface="Poppins Medium"/>
              </a:defRPr>
            </a:lvl6pPr>
            <a:lvl7pPr marL="0" lvl="6" indent="0" algn="r">
              <a:spcBef>
                <a:spcPts val="0"/>
              </a:spcBef>
              <a:buNone/>
              <a:defRPr sz="600" b="0" i="0">
                <a:solidFill>
                  <a:schemeClr val="dk1"/>
                </a:solidFill>
                <a:latin typeface="Poppins Medium"/>
                <a:ea typeface="Poppins Medium"/>
                <a:cs typeface="Poppins Medium"/>
                <a:sym typeface="Poppins Medium"/>
              </a:defRPr>
            </a:lvl7pPr>
            <a:lvl8pPr marL="0" lvl="7" indent="0" algn="r">
              <a:spcBef>
                <a:spcPts val="0"/>
              </a:spcBef>
              <a:buNone/>
              <a:defRPr sz="600" b="0" i="0">
                <a:solidFill>
                  <a:schemeClr val="dk1"/>
                </a:solidFill>
                <a:latin typeface="Poppins Medium"/>
                <a:ea typeface="Poppins Medium"/>
                <a:cs typeface="Poppins Medium"/>
                <a:sym typeface="Poppins Medium"/>
              </a:defRPr>
            </a:lvl8pPr>
            <a:lvl9pPr marL="0" lvl="8" indent="0" algn="r">
              <a:spcBef>
                <a:spcPts val="0"/>
              </a:spcBef>
              <a:buNone/>
              <a:defRPr sz="600" b="0" i="0">
                <a:solidFill>
                  <a:schemeClr val="dk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pic>
        <p:nvPicPr>
          <p:cNvPr id="189" name="Google Shape;189;p67"/>
          <p:cNvPicPr preferRelativeResize="0"/>
          <p:nvPr/>
        </p:nvPicPr>
        <p:blipFill rotWithShape="1">
          <a:blip r:embed="rId2">
            <a:alphaModFix/>
          </a:blip>
          <a:srcRect/>
          <a:stretch/>
        </p:blipFill>
        <p:spPr>
          <a:xfrm>
            <a:off x="685800" y="5733288"/>
            <a:ext cx="914400" cy="4953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ver — Image with aperture">
  <p:cSld name="Cover — Image with aperture">
    <p:bg>
      <p:bgPr>
        <a:solidFill>
          <a:schemeClr val="lt1"/>
        </a:solidFill>
        <a:effectLst/>
      </p:bgPr>
    </p:bg>
    <p:spTree>
      <p:nvGrpSpPr>
        <p:cNvPr id="1" name="Shape 190"/>
        <p:cNvGrpSpPr/>
        <p:nvPr/>
      </p:nvGrpSpPr>
      <p:grpSpPr>
        <a:xfrm>
          <a:off x="0" y="0"/>
          <a:ext cx="0" cy="0"/>
          <a:chOff x="0" y="0"/>
          <a:chExt cx="0" cy="0"/>
        </a:xfrm>
      </p:grpSpPr>
      <p:sp>
        <p:nvSpPr>
          <p:cNvPr id="191" name="Google Shape;191;p68"/>
          <p:cNvSpPr>
            <a:spLocks noGrp="1"/>
          </p:cNvSpPr>
          <p:nvPr>
            <p:ph type="pic" idx="2"/>
          </p:nvPr>
        </p:nvSpPr>
        <p:spPr>
          <a:xfrm>
            <a:off x="3048" y="0"/>
            <a:ext cx="12188952" cy="6858000"/>
          </a:xfrm>
          <a:prstGeom prst="rect">
            <a:avLst/>
          </a:prstGeom>
          <a:solidFill>
            <a:srgbClr val="C1C1C1"/>
          </a:solidFill>
          <a:ln>
            <a:noFill/>
          </a:ln>
        </p:spPr>
        <p:txBody>
          <a:bodyPr spcFirstLastPara="1" wrap="square" lIns="0" tIns="0" rIns="0" bIns="640075" anchor="ctr" anchorCtr="0">
            <a:normAutofit/>
          </a:bodyPr>
          <a:lstStyle>
            <a:lvl1pPr marR="0" lvl="0" algn="ctr" rtl="0">
              <a:lnSpc>
                <a:spcPct val="110000"/>
              </a:lnSpc>
              <a:spcBef>
                <a:spcPts val="1000"/>
              </a:spcBef>
              <a:spcAft>
                <a:spcPts val="0"/>
              </a:spcAft>
              <a:buClr>
                <a:schemeClr val="dk1"/>
              </a:buClr>
              <a:buSzPts val="1000"/>
              <a:buFont typeface="Poppins Medium"/>
              <a:buNone/>
              <a:defRPr sz="1000" b="0" i="0" u="none" strike="noStrike" cap="none">
                <a:solidFill>
                  <a:schemeClr val="dk1"/>
                </a:solidFill>
                <a:latin typeface="Poppins Medium"/>
                <a:ea typeface="Poppins Medium"/>
                <a:cs typeface="Poppins Medium"/>
                <a:sym typeface="Poppins Medium"/>
              </a:defRPr>
            </a:lvl1pPr>
            <a:lvl2pPr marR="0" lvl="1" algn="l" rtl="0">
              <a:lnSpc>
                <a:spcPct val="157142"/>
              </a:lnSpc>
              <a:spcBef>
                <a:spcPts val="50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R="0" lvl="2" algn="l" rtl="0">
              <a:lnSpc>
                <a:spcPct val="157142"/>
              </a:lnSpc>
              <a:spcBef>
                <a:spcPts val="50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R="0" lvl="3" algn="l" rtl="0">
              <a:lnSpc>
                <a:spcPct val="157142"/>
              </a:lnSpc>
              <a:spcBef>
                <a:spcPts val="50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R="0" lvl="4" algn="l" rtl="0">
              <a:lnSpc>
                <a:spcPct val="157142"/>
              </a:lnSpc>
              <a:spcBef>
                <a:spcPts val="50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192" name="Google Shape;192;p68"/>
          <p:cNvSpPr txBox="1">
            <a:spLocks noGrp="1"/>
          </p:cNvSpPr>
          <p:nvPr>
            <p:ph type="ctrTitle"/>
          </p:nvPr>
        </p:nvSpPr>
        <p:spPr>
          <a:xfrm>
            <a:off x="1621536" y="1334152"/>
            <a:ext cx="8951976" cy="1280160"/>
          </a:xfrm>
          <a:prstGeom prst="rect">
            <a:avLst/>
          </a:prstGeom>
          <a:noFill/>
          <a:ln>
            <a:noFill/>
          </a:ln>
        </p:spPr>
        <p:txBody>
          <a:bodyPr spcFirstLastPara="1" wrap="square" lIns="0" tIns="0" rIns="0" bIns="0" anchor="ctr" anchorCtr="0">
            <a:noAutofit/>
          </a:bodyPr>
          <a:lstStyle>
            <a:lvl1pPr lvl="0" algn="ctr">
              <a:lnSpc>
                <a:spcPct val="97000"/>
              </a:lnSpc>
              <a:spcBef>
                <a:spcPts val="0"/>
              </a:spcBef>
              <a:spcAft>
                <a:spcPts val="0"/>
              </a:spcAft>
              <a:buClr>
                <a:schemeClr val="lt1"/>
              </a:buClr>
              <a:buSzPts val="4300"/>
              <a:buFont typeface="Poppins"/>
              <a:buNone/>
              <a:defRPr sz="4300" b="0" i="0">
                <a:solidFill>
                  <a:schemeClr val="lt1"/>
                </a:solidFill>
                <a:latin typeface="Poppins"/>
                <a:ea typeface="Poppins"/>
                <a:cs typeface="Poppins"/>
                <a:sym typeface="Poppi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3" name="Google Shape;193;p68"/>
          <p:cNvSpPr txBox="1">
            <a:spLocks noGrp="1"/>
          </p:cNvSpPr>
          <p:nvPr>
            <p:ph type="subTitle" idx="1"/>
          </p:nvPr>
        </p:nvSpPr>
        <p:spPr>
          <a:xfrm>
            <a:off x="1621536" y="658368"/>
            <a:ext cx="8951976" cy="155448"/>
          </a:xfrm>
          <a:prstGeom prst="rect">
            <a:avLst/>
          </a:prstGeom>
          <a:noFill/>
          <a:ln>
            <a:noFill/>
          </a:ln>
        </p:spPr>
        <p:txBody>
          <a:bodyPr spcFirstLastPara="1" wrap="square" lIns="0" tIns="0" rIns="0" bIns="0" anchor="ctr" anchorCtr="0">
            <a:noAutofit/>
          </a:bodyPr>
          <a:lstStyle>
            <a:lvl1pPr lvl="0" algn="ctr">
              <a:lnSpc>
                <a:spcPct val="100000"/>
              </a:lnSpc>
              <a:spcBef>
                <a:spcPts val="1000"/>
              </a:spcBef>
              <a:spcAft>
                <a:spcPts val="0"/>
              </a:spcAft>
              <a:buClr>
                <a:schemeClr val="lt1"/>
              </a:buClr>
              <a:buSzPts val="900"/>
              <a:buFont typeface="Poppins SemiBold"/>
              <a:buNone/>
              <a:defRPr sz="900" b="1" i="0">
                <a:solidFill>
                  <a:schemeClr val="lt1"/>
                </a:solidFill>
                <a:latin typeface="Poppins SemiBold"/>
                <a:ea typeface="Poppins SemiBold"/>
                <a:cs typeface="Poppins SemiBold"/>
                <a:sym typeface="Poppins SemiBold"/>
              </a:defRPr>
            </a:lvl1pPr>
            <a:lvl2pPr lvl="1" algn="ctr">
              <a:lnSpc>
                <a:spcPct val="110000"/>
              </a:lnSpc>
              <a:spcBef>
                <a:spcPts val="500"/>
              </a:spcBef>
              <a:spcAft>
                <a:spcPts val="0"/>
              </a:spcAft>
              <a:buClr>
                <a:schemeClr val="dk1"/>
              </a:buClr>
              <a:buSzPts val="2000"/>
              <a:buNone/>
              <a:defRPr sz="2000"/>
            </a:lvl2pPr>
            <a:lvl3pPr lvl="2" algn="ctr">
              <a:lnSpc>
                <a:spcPct val="122222"/>
              </a:lnSpc>
              <a:spcBef>
                <a:spcPts val="500"/>
              </a:spcBef>
              <a:spcAft>
                <a:spcPts val="0"/>
              </a:spcAft>
              <a:buClr>
                <a:schemeClr val="dk1"/>
              </a:buClr>
              <a:buSzPts val="1800"/>
              <a:buNone/>
              <a:defRPr sz="1800"/>
            </a:lvl3pPr>
            <a:lvl4pPr lvl="3" algn="ctr">
              <a:lnSpc>
                <a:spcPct val="137500"/>
              </a:lnSpc>
              <a:spcBef>
                <a:spcPts val="500"/>
              </a:spcBef>
              <a:spcAft>
                <a:spcPts val="0"/>
              </a:spcAft>
              <a:buClr>
                <a:schemeClr val="dk1"/>
              </a:buClr>
              <a:buSzPts val="1600"/>
              <a:buNone/>
              <a:defRPr sz="1600"/>
            </a:lvl4pPr>
            <a:lvl5pPr lvl="4" algn="ctr">
              <a:lnSpc>
                <a:spcPct val="1375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4" name="Google Shape;194;p68"/>
          <p:cNvSpPr/>
          <p:nvPr/>
        </p:nvSpPr>
        <p:spPr>
          <a:xfrm>
            <a:off x="1466088" y="0"/>
            <a:ext cx="9262872" cy="6858000"/>
          </a:xfrm>
          <a:custGeom>
            <a:avLst/>
            <a:gdLst/>
            <a:ahLst/>
            <a:cxnLst/>
            <a:rect l="l" t="t" r="r" b="b"/>
            <a:pathLst>
              <a:path w="9262872" h="6858000" extrusionOk="0">
                <a:moveTo>
                  <a:pt x="7426894" y="0"/>
                </a:moveTo>
                <a:lnTo>
                  <a:pt x="7744669" y="0"/>
                </a:lnTo>
                <a:lnTo>
                  <a:pt x="7745509" y="728"/>
                </a:lnTo>
                <a:cubicBezTo>
                  <a:pt x="8677657" y="847946"/>
                  <a:pt x="9262872" y="2070131"/>
                  <a:pt x="9262872" y="3429000"/>
                </a:cubicBezTo>
                <a:cubicBezTo>
                  <a:pt x="9262872" y="4787869"/>
                  <a:pt x="8677657" y="6010054"/>
                  <a:pt x="7745509" y="6857273"/>
                </a:cubicBezTo>
                <a:lnTo>
                  <a:pt x="7744669" y="6858000"/>
                </a:lnTo>
                <a:lnTo>
                  <a:pt x="7426894" y="6858000"/>
                </a:lnTo>
                <a:lnTo>
                  <a:pt x="7446589" y="6842530"/>
                </a:lnTo>
                <a:cubicBezTo>
                  <a:pt x="8430188" y="6031161"/>
                  <a:pt x="9057132" y="4803262"/>
                  <a:pt x="9057132" y="3429000"/>
                </a:cubicBezTo>
                <a:cubicBezTo>
                  <a:pt x="9057132" y="2054738"/>
                  <a:pt x="8430188" y="826840"/>
                  <a:pt x="7446589" y="15471"/>
                </a:cubicBezTo>
                <a:close/>
                <a:moveTo>
                  <a:pt x="1518203" y="0"/>
                </a:moveTo>
                <a:lnTo>
                  <a:pt x="1835978" y="0"/>
                </a:lnTo>
                <a:lnTo>
                  <a:pt x="1816283" y="15471"/>
                </a:lnTo>
                <a:cubicBezTo>
                  <a:pt x="832684" y="826840"/>
                  <a:pt x="205740" y="2054738"/>
                  <a:pt x="205740" y="3429000"/>
                </a:cubicBezTo>
                <a:cubicBezTo>
                  <a:pt x="205740" y="4803262"/>
                  <a:pt x="832684" y="6031161"/>
                  <a:pt x="1816283" y="6842530"/>
                </a:cubicBezTo>
                <a:lnTo>
                  <a:pt x="1835978" y="6858000"/>
                </a:lnTo>
                <a:lnTo>
                  <a:pt x="1518203" y="6858000"/>
                </a:lnTo>
                <a:lnTo>
                  <a:pt x="1517364" y="6857273"/>
                </a:lnTo>
                <a:cubicBezTo>
                  <a:pt x="585215" y="6010054"/>
                  <a:pt x="0" y="4787869"/>
                  <a:pt x="0" y="3429000"/>
                </a:cubicBezTo>
                <a:cubicBezTo>
                  <a:pt x="0" y="2070131"/>
                  <a:pt x="585215" y="847946"/>
                  <a:pt x="1517364" y="728"/>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Poppins"/>
              <a:ea typeface="Poppins"/>
              <a:cs typeface="Poppins"/>
              <a:sym typeface="Poppins"/>
            </a:endParaRPr>
          </a:p>
        </p:txBody>
      </p:sp>
      <p:sp>
        <p:nvSpPr>
          <p:cNvPr id="195" name="Google Shape;195;p68"/>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dk1"/>
                </a:solidFill>
                <a:latin typeface="Poppins Medium"/>
                <a:ea typeface="Poppins Medium"/>
                <a:cs typeface="Poppins Medium"/>
                <a:sym typeface="Poppins Medium"/>
              </a:defRPr>
            </a:lvl1pPr>
            <a:lvl2pPr marL="0" lvl="1" indent="0" algn="r">
              <a:spcBef>
                <a:spcPts val="0"/>
              </a:spcBef>
              <a:buNone/>
              <a:defRPr sz="600" b="0" i="0">
                <a:solidFill>
                  <a:schemeClr val="dk1"/>
                </a:solidFill>
                <a:latin typeface="Poppins Medium"/>
                <a:ea typeface="Poppins Medium"/>
                <a:cs typeface="Poppins Medium"/>
                <a:sym typeface="Poppins Medium"/>
              </a:defRPr>
            </a:lvl2pPr>
            <a:lvl3pPr marL="0" lvl="2" indent="0" algn="r">
              <a:spcBef>
                <a:spcPts val="0"/>
              </a:spcBef>
              <a:buNone/>
              <a:defRPr sz="600" b="0" i="0">
                <a:solidFill>
                  <a:schemeClr val="dk1"/>
                </a:solidFill>
                <a:latin typeface="Poppins Medium"/>
                <a:ea typeface="Poppins Medium"/>
                <a:cs typeface="Poppins Medium"/>
                <a:sym typeface="Poppins Medium"/>
              </a:defRPr>
            </a:lvl3pPr>
            <a:lvl4pPr marL="0" lvl="3" indent="0" algn="r">
              <a:spcBef>
                <a:spcPts val="0"/>
              </a:spcBef>
              <a:buNone/>
              <a:defRPr sz="600" b="0" i="0">
                <a:solidFill>
                  <a:schemeClr val="dk1"/>
                </a:solidFill>
                <a:latin typeface="Poppins Medium"/>
                <a:ea typeface="Poppins Medium"/>
                <a:cs typeface="Poppins Medium"/>
                <a:sym typeface="Poppins Medium"/>
              </a:defRPr>
            </a:lvl4pPr>
            <a:lvl5pPr marL="0" lvl="4" indent="0" algn="r">
              <a:spcBef>
                <a:spcPts val="0"/>
              </a:spcBef>
              <a:buNone/>
              <a:defRPr sz="600" b="0" i="0">
                <a:solidFill>
                  <a:schemeClr val="dk1"/>
                </a:solidFill>
                <a:latin typeface="Poppins Medium"/>
                <a:ea typeface="Poppins Medium"/>
                <a:cs typeface="Poppins Medium"/>
                <a:sym typeface="Poppins Medium"/>
              </a:defRPr>
            </a:lvl5pPr>
            <a:lvl6pPr marL="0" lvl="5" indent="0" algn="r">
              <a:spcBef>
                <a:spcPts val="0"/>
              </a:spcBef>
              <a:buNone/>
              <a:defRPr sz="600" b="0" i="0">
                <a:solidFill>
                  <a:schemeClr val="dk1"/>
                </a:solidFill>
                <a:latin typeface="Poppins Medium"/>
                <a:ea typeface="Poppins Medium"/>
                <a:cs typeface="Poppins Medium"/>
                <a:sym typeface="Poppins Medium"/>
              </a:defRPr>
            </a:lvl6pPr>
            <a:lvl7pPr marL="0" lvl="6" indent="0" algn="r">
              <a:spcBef>
                <a:spcPts val="0"/>
              </a:spcBef>
              <a:buNone/>
              <a:defRPr sz="600" b="0" i="0">
                <a:solidFill>
                  <a:schemeClr val="dk1"/>
                </a:solidFill>
                <a:latin typeface="Poppins Medium"/>
                <a:ea typeface="Poppins Medium"/>
                <a:cs typeface="Poppins Medium"/>
                <a:sym typeface="Poppins Medium"/>
              </a:defRPr>
            </a:lvl7pPr>
            <a:lvl8pPr marL="0" lvl="7" indent="0" algn="r">
              <a:spcBef>
                <a:spcPts val="0"/>
              </a:spcBef>
              <a:buNone/>
              <a:defRPr sz="600" b="0" i="0">
                <a:solidFill>
                  <a:schemeClr val="dk1"/>
                </a:solidFill>
                <a:latin typeface="Poppins Medium"/>
                <a:ea typeface="Poppins Medium"/>
                <a:cs typeface="Poppins Medium"/>
                <a:sym typeface="Poppins Medium"/>
              </a:defRPr>
            </a:lvl8pPr>
            <a:lvl9pPr marL="0" lvl="8" indent="0" algn="r">
              <a:spcBef>
                <a:spcPts val="0"/>
              </a:spcBef>
              <a:buNone/>
              <a:defRPr sz="600" b="0" i="0">
                <a:solidFill>
                  <a:schemeClr val="dk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pic>
        <p:nvPicPr>
          <p:cNvPr id="196" name="Google Shape;196;p68"/>
          <p:cNvPicPr preferRelativeResize="0"/>
          <p:nvPr/>
        </p:nvPicPr>
        <p:blipFill rotWithShape="1">
          <a:blip r:embed="rId2">
            <a:alphaModFix/>
          </a:blip>
          <a:srcRect/>
          <a:stretch/>
        </p:blipFill>
        <p:spPr>
          <a:xfrm>
            <a:off x="685800" y="5733288"/>
            <a:ext cx="914400" cy="4953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 Black">
  <p:cSld name="Quote — Black">
    <p:bg>
      <p:bgPr>
        <a:solidFill>
          <a:schemeClr val="dk1"/>
        </a:solidFill>
        <a:effectLst/>
      </p:bgPr>
    </p:bg>
    <p:spTree>
      <p:nvGrpSpPr>
        <p:cNvPr id="1" name="Shape 257"/>
        <p:cNvGrpSpPr/>
        <p:nvPr/>
      </p:nvGrpSpPr>
      <p:grpSpPr>
        <a:xfrm>
          <a:off x="0" y="0"/>
          <a:ext cx="0" cy="0"/>
          <a:chOff x="0" y="0"/>
          <a:chExt cx="0" cy="0"/>
        </a:xfrm>
      </p:grpSpPr>
      <p:sp>
        <p:nvSpPr>
          <p:cNvPr id="258" name="Google Shape;258;p81"/>
          <p:cNvSpPr txBox="1">
            <a:spLocks noGrp="1"/>
          </p:cNvSpPr>
          <p:nvPr>
            <p:ph type="ctrTitle"/>
          </p:nvPr>
        </p:nvSpPr>
        <p:spPr>
          <a:xfrm>
            <a:off x="1618488" y="2092477"/>
            <a:ext cx="8951976" cy="1615827"/>
          </a:xfrm>
          <a:prstGeom prst="rect">
            <a:avLst/>
          </a:prstGeom>
          <a:noFill/>
          <a:ln>
            <a:noFill/>
          </a:ln>
        </p:spPr>
        <p:txBody>
          <a:bodyPr spcFirstLastPara="1" wrap="square" lIns="0" tIns="0" rIns="0" bIns="0" anchor="ctr" anchorCtr="0">
            <a:noAutofit/>
          </a:bodyPr>
          <a:lstStyle>
            <a:lvl1pPr lvl="0" algn="ctr">
              <a:lnSpc>
                <a:spcPct val="110000"/>
              </a:lnSpc>
              <a:spcBef>
                <a:spcPts val="0"/>
              </a:spcBef>
              <a:spcAft>
                <a:spcPts val="0"/>
              </a:spcAft>
              <a:buClr>
                <a:schemeClr val="lt1"/>
              </a:buClr>
              <a:buSzPts val="2400"/>
              <a:buFont typeface="EB Garamond"/>
              <a:buNone/>
              <a:defRPr sz="2400" b="0" i="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9" name="Google Shape;259;p81"/>
          <p:cNvSpPr txBox="1">
            <a:spLocks noGrp="1"/>
          </p:cNvSpPr>
          <p:nvPr>
            <p:ph type="subTitle" idx="1"/>
          </p:nvPr>
        </p:nvSpPr>
        <p:spPr>
          <a:xfrm>
            <a:off x="1618488" y="4514521"/>
            <a:ext cx="8951976" cy="215444"/>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1400"/>
              <a:buNone/>
              <a:defRPr sz="1400" b="0" i="0" cap="none">
                <a:solidFill>
                  <a:schemeClr val="lt1"/>
                </a:solidFill>
                <a:latin typeface="Poppins Medium"/>
                <a:ea typeface="Poppins Medium"/>
                <a:cs typeface="Poppins Medium"/>
                <a:sym typeface="Poppins Medium"/>
              </a:defRPr>
            </a:lvl1pPr>
            <a:lvl2pPr lvl="1" algn="ctr">
              <a:lnSpc>
                <a:spcPct val="200000"/>
              </a:lnSpc>
              <a:spcBef>
                <a:spcPts val="0"/>
              </a:spcBef>
              <a:spcAft>
                <a:spcPts val="0"/>
              </a:spcAft>
              <a:buClr>
                <a:srgbClr val="888888"/>
              </a:buClr>
              <a:buSzPts val="1800"/>
              <a:buNone/>
              <a:defRPr>
                <a:solidFill>
                  <a:srgbClr val="888888"/>
                </a:solidFill>
              </a:defRPr>
            </a:lvl2pPr>
            <a:lvl3pPr lvl="2" algn="ctr">
              <a:lnSpc>
                <a:spcPct val="200000"/>
              </a:lnSpc>
              <a:spcBef>
                <a:spcPts val="0"/>
              </a:spcBef>
              <a:spcAft>
                <a:spcPts val="0"/>
              </a:spcAft>
              <a:buClr>
                <a:srgbClr val="888888"/>
              </a:buClr>
              <a:buSzPts val="1800"/>
              <a:buNone/>
              <a:defRPr>
                <a:solidFill>
                  <a:srgbClr val="888888"/>
                </a:solidFill>
              </a:defRPr>
            </a:lvl3pPr>
            <a:lvl4pPr lvl="3" algn="ctr">
              <a:lnSpc>
                <a:spcPct val="200000"/>
              </a:lnSpc>
              <a:spcBef>
                <a:spcPts val="0"/>
              </a:spcBef>
              <a:spcAft>
                <a:spcPts val="0"/>
              </a:spcAft>
              <a:buClr>
                <a:srgbClr val="888888"/>
              </a:buClr>
              <a:buSzPts val="1800"/>
              <a:buNone/>
              <a:defRPr>
                <a:solidFill>
                  <a:srgbClr val="888888"/>
                </a:solidFill>
              </a:defRPr>
            </a:lvl4pPr>
            <a:lvl5pPr lvl="4" algn="ctr">
              <a:lnSpc>
                <a:spcPct val="200000"/>
              </a:lnSpc>
              <a:spcBef>
                <a:spcPts val="0"/>
              </a:spcBef>
              <a:spcAft>
                <a:spcPts val="0"/>
              </a:spcAft>
              <a:buClr>
                <a:srgbClr val="888888"/>
              </a:buClr>
              <a:buSzPts val="18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a:endParaRPr/>
          </a:p>
        </p:txBody>
      </p:sp>
      <p:sp>
        <p:nvSpPr>
          <p:cNvPr id="260" name="Google Shape;260;p81"/>
          <p:cNvSpPr/>
          <p:nvPr/>
        </p:nvSpPr>
        <p:spPr>
          <a:xfrm>
            <a:off x="5975604" y="4123944"/>
            <a:ext cx="237744" cy="241584"/>
          </a:xfrm>
          <a:custGeom>
            <a:avLst/>
            <a:gdLst/>
            <a:ahLst/>
            <a:cxnLst/>
            <a:rect l="l" t="t" r="r" b="b"/>
            <a:pathLst>
              <a:path w="237744" h="241584" extrusionOk="0">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Poppins"/>
              <a:ea typeface="Poppins"/>
              <a:cs typeface="Poppins"/>
              <a:sym typeface="Poppins"/>
            </a:endParaRPr>
          </a:p>
        </p:txBody>
      </p:sp>
      <p:sp>
        <p:nvSpPr>
          <p:cNvPr id="261" name="Google Shape;261;p81"/>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 Red">
  <p:cSld name="Quote — Red">
    <p:bg>
      <p:bgPr>
        <a:solidFill>
          <a:schemeClr val="accent1"/>
        </a:solidFill>
        <a:effectLst/>
      </p:bgPr>
    </p:bg>
    <p:spTree>
      <p:nvGrpSpPr>
        <p:cNvPr id="1" name="Shape 262"/>
        <p:cNvGrpSpPr/>
        <p:nvPr/>
      </p:nvGrpSpPr>
      <p:grpSpPr>
        <a:xfrm>
          <a:off x="0" y="0"/>
          <a:ext cx="0" cy="0"/>
          <a:chOff x="0" y="0"/>
          <a:chExt cx="0" cy="0"/>
        </a:xfrm>
      </p:grpSpPr>
      <p:sp>
        <p:nvSpPr>
          <p:cNvPr id="263" name="Google Shape;263;p82"/>
          <p:cNvSpPr txBox="1">
            <a:spLocks noGrp="1"/>
          </p:cNvSpPr>
          <p:nvPr>
            <p:ph type="ctrTitle"/>
          </p:nvPr>
        </p:nvSpPr>
        <p:spPr>
          <a:xfrm>
            <a:off x="1618488" y="2092477"/>
            <a:ext cx="8951976" cy="1615827"/>
          </a:xfrm>
          <a:prstGeom prst="rect">
            <a:avLst/>
          </a:prstGeom>
          <a:noFill/>
          <a:ln>
            <a:noFill/>
          </a:ln>
        </p:spPr>
        <p:txBody>
          <a:bodyPr spcFirstLastPara="1" wrap="square" lIns="0" tIns="0" rIns="0" bIns="0" anchor="ctr" anchorCtr="0">
            <a:noAutofit/>
          </a:bodyPr>
          <a:lstStyle>
            <a:lvl1pPr lvl="0" algn="ctr">
              <a:lnSpc>
                <a:spcPct val="110000"/>
              </a:lnSpc>
              <a:spcBef>
                <a:spcPts val="0"/>
              </a:spcBef>
              <a:spcAft>
                <a:spcPts val="0"/>
              </a:spcAft>
              <a:buClr>
                <a:schemeClr val="lt1"/>
              </a:buClr>
              <a:buSzPts val="2400"/>
              <a:buFont typeface="EB Garamond"/>
              <a:buNone/>
              <a:defRPr sz="2400" b="0" i="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4" name="Google Shape;264;p82"/>
          <p:cNvSpPr txBox="1">
            <a:spLocks noGrp="1"/>
          </p:cNvSpPr>
          <p:nvPr>
            <p:ph type="subTitle" idx="1"/>
          </p:nvPr>
        </p:nvSpPr>
        <p:spPr>
          <a:xfrm>
            <a:off x="1618488" y="4514521"/>
            <a:ext cx="8951976" cy="215444"/>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1400"/>
              <a:buNone/>
              <a:defRPr sz="1400" b="0" i="0" cap="none">
                <a:solidFill>
                  <a:schemeClr val="lt1"/>
                </a:solidFill>
                <a:latin typeface="Poppins Medium"/>
                <a:ea typeface="Poppins Medium"/>
                <a:cs typeface="Poppins Medium"/>
                <a:sym typeface="Poppins Medium"/>
              </a:defRPr>
            </a:lvl1pPr>
            <a:lvl2pPr lvl="1" algn="ctr">
              <a:lnSpc>
                <a:spcPct val="200000"/>
              </a:lnSpc>
              <a:spcBef>
                <a:spcPts val="0"/>
              </a:spcBef>
              <a:spcAft>
                <a:spcPts val="0"/>
              </a:spcAft>
              <a:buClr>
                <a:srgbClr val="888888"/>
              </a:buClr>
              <a:buSzPts val="1800"/>
              <a:buNone/>
              <a:defRPr>
                <a:solidFill>
                  <a:srgbClr val="888888"/>
                </a:solidFill>
              </a:defRPr>
            </a:lvl2pPr>
            <a:lvl3pPr lvl="2" algn="ctr">
              <a:lnSpc>
                <a:spcPct val="200000"/>
              </a:lnSpc>
              <a:spcBef>
                <a:spcPts val="0"/>
              </a:spcBef>
              <a:spcAft>
                <a:spcPts val="0"/>
              </a:spcAft>
              <a:buClr>
                <a:srgbClr val="888888"/>
              </a:buClr>
              <a:buSzPts val="1800"/>
              <a:buNone/>
              <a:defRPr>
                <a:solidFill>
                  <a:srgbClr val="888888"/>
                </a:solidFill>
              </a:defRPr>
            </a:lvl3pPr>
            <a:lvl4pPr lvl="3" algn="ctr">
              <a:lnSpc>
                <a:spcPct val="200000"/>
              </a:lnSpc>
              <a:spcBef>
                <a:spcPts val="0"/>
              </a:spcBef>
              <a:spcAft>
                <a:spcPts val="0"/>
              </a:spcAft>
              <a:buClr>
                <a:srgbClr val="888888"/>
              </a:buClr>
              <a:buSzPts val="1800"/>
              <a:buNone/>
              <a:defRPr>
                <a:solidFill>
                  <a:srgbClr val="888888"/>
                </a:solidFill>
              </a:defRPr>
            </a:lvl4pPr>
            <a:lvl5pPr lvl="4" algn="ctr">
              <a:lnSpc>
                <a:spcPct val="200000"/>
              </a:lnSpc>
              <a:spcBef>
                <a:spcPts val="0"/>
              </a:spcBef>
              <a:spcAft>
                <a:spcPts val="0"/>
              </a:spcAft>
              <a:buClr>
                <a:srgbClr val="888888"/>
              </a:buClr>
              <a:buSzPts val="18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a:endParaRPr/>
          </a:p>
        </p:txBody>
      </p:sp>
      <p:sp>
        <p:nvSpPr>
          <p:cNvPr id="265" name="Google Shape;265;p82"/>
          <p:cNvSpPr/>
          <p:nvPr/>
        </p:nvSpPr>
        <p:spPr>
          <a:xfrm>
            <a:off x="5975604" y="4123944"/>
            <a:ext cx="237744" cy="241584"/>
          </a:xfrm>
          <a:custGeom>
            <a:avLst/>
            <a:gdLst/>
            <a:ahLst/>
            <a:cxnLst/>
            <a:rect l="l" t="t" r="r" b="b"/>
            <a:pathLst>
              <a:path w="237744" h="241584" extrusionOk="0">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Poppins"/>
              <a:ea typeface="Poppins"/>
              <a:cs typeface="Poppins"/>
              <a:sym typeface="Poppins"/>
            </a:endParaRPr>
          </a:p>
        </p:txBody>
      </p:sp>
      <p:sp>
        <p:nvSpPr>
          <p:cNvPr id="266" name="Google Shape;266;p82"/>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 Blue">
  <p:cSld name="Quote — Blue">
    <p:bg>
      <p:bgPr>
        <a:solidFill>
          <a:schemeClr val="accent2"/>
        </a:solidFill>
        <a:effectLst/>
      </p:bgPr>
    </p:bg>
    <p:spTree>
      <p:nvGrpSpPr>
        <p:cNvPr id="1" name="Shape 267"/>
        <p:cNvGrpSpPr/>
        <p:nvPr/>
      </p:nvGrpSpPr>
      <p:grpSpPr>
        <a:xfrm>
          <a:off x="0" y="0"/>
          <a:ext cx="0" cy="0"/>
          <a:chOff x="0" y="0"/>
          <a:chExt cx="0" cy="0"/>
        </a:xfrm>
      </p:grpSpPr>
      <p:sp>
        <p:nvSpPr>
          <p:cNvPr id="268" name="Google Shape;268;p83"/>
          <p:cNvSpPr txBox="1">
            <a:spLocks noGrp="1"/>
          </p:cNvSpPr>
          <p:nvPr>
            <p:ph type="ctrTitle"/>
          </p:nvPr>
        </p:nvSpPr>
        <p:spPr>
          <a:xfrm>
            <a:off x="1618488" y="2092477"/>
            <a:ext cx="8951976" cy="1615827"/>
          </a:xfrm>
          <a:prstGeom prst="rect">
            <a:avLst/>
          </a:prstGeom>
          <a:noFill/>
          <a:ln>
            <a:noFill/>
          </a:ln>
        </p:spPr>
        <p:txBody>
          <a:bodyPr spcFirstLastPara="1" wrap="square" lIns="0" tIns="0" rIns="0" bIns="0" anchor="ctr" anchorCtr="0">
            <a:noAutofit/>
          </a:bodyPr>
          <a:lstStyle>
            <a:lvl1pPr lvl="0" algn="ctr">
              <a:lnSpc>
                <a:spcPct val="110000"/>
              </a:lnSpc>
              <a:spcBef>
                <a:spcPts val="0"/>
              </a:spcBef>
              <a:spcAft>
                <a:spcPts val="0"/>
              </a:spcAft>
              <a:buClr>
                <a:schemeClr val="lt1"/>
              </a:buClr>
              <a:buSzPts val="2400"/>
              <a:buFont typeface="EB Garamond"/>
              <a:buNone/>
              <a:defRPr sz="2400" b="0" i="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9" name="Google Shape;269;p83"/>
          <p:cNvSpPr txBox="1">
            <a:spLocks noGrp="1"/>
          </p:cNvSpPr>
          <p:nvPr>
            <p:ph type="subTitle" idx="1"/>
          </p:nvPr>
        </p:nvSpPr>
        <p:spPr>
          <a:xfrm>
            <a:off x="1618488" y="4514521"/>
            <a:ext cx="8951976" cy="215444"/>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1400"/>
              <a:buNone/>
              <a:defRPr sz="1400" b="0" i="0" cap="none">
                <a:solidFill>
                  <a:schemeClr val="lt1"/>
                </a:solidFill>
                <a:latin typeface="Poppins Medium"/>
                <a:ea typeface="Poppins Medium"/>
                <a:cs typeface="Poppins Medium"/>
                <a:sym typeface="Poppins Medium"/>
              </a:defRPr>
            </a:lvl1pPr>
            <a:lvl2pPr lvl="1" algn="ctr">
              <a:lnSpc>
                <a:spcPct val="200000"/>
              </a:lnSpc>
              <a:spcBef>
                <a:spcPts val="0"/>
              </a:spcBef>
              <a:spcAft>
                <a:spcPts val="0"/>
              </a:spcAft>
              <a:buClr>
                <a:srgbClr val="888888"/>
              </a:buClr>
              <a:buSzPts val="1800"/>
              <a:buNone/>
              <a:defRPr>
                <a:solidFill>
                  <a:srgbClr val="888888"/>
                </a:solidFill>
              </a:defRPr>
            </a:lvl2pPr>
            <a:lvl3pPr lvl="2" algn="ctr">
              <a:lnSpc>
                <a:spcPct val="200000"/>
              </a:lnSpc>
              <a:spcBef>
                <a:spcPts val="0"/>
              </a:spcBef>
              <a:spcAft>
                <a:spcPts val="0"/>
              </a:spcAft>
              <a:buClr>
                <a:srgbClr val="888888"/>
              </a:buClr>
              <a:buSzPts val="1800"/>
              <a:buNone/>
              <a:defRPr>
                <a:solidFill>
                  <a:srgbClr val="888888"/>
                </a:solidFill>
              </a:defRPr>
            </a:lvl3pPr>
            <a:lvl4pPr lvl="3" algn="ctr">
              <a:lnSpc>
                <a:spcPct val="200000"/>
              </a:lnSpc>
              <a:spcBef>
                <a:spcPts val="0"/>
              </a:spcBef>
              <a:spcAft>
                <a:spcPts val="0"/>
              </a:spcAft>
              <a:buClr>
                <a:srgbClr val="888888"/>
              </a:buClr>
              <a:buSzPts val="1800"/>
              <a:buNone/>
              <a:defRPr>
                <a:solidFill>
                  <a:srgbClr val="888888"/>
                </a:solidFill>
              </a:defRPr>
            </a:lvl4pPr>
            <a:lvl5pPr lvl="4" algn="ctr">
              <a:lnSpc>
                <a:spcPct val="200000"/>
              </a:lnSpc>
              <a:spcBef>
                <a:spcPts val="0"/>
              </a:spcBef>
              <a:spcAft>
                <a:spcPts val="0"/>
              </a:spcAft>
              <a:buClr>
                <a:srgbClr val="888888"/>
              </a:buClr>
              <a:buSzPts val="1800"/>
              <a:buNone/>
              <a:defRPr>
                <a:solidFill>
                  <a:srgbClr val="888888"/>
                </a:solidFill>
              </a:defRPr>
            </a:lvl5pPr>
            <a:lvl6pPr lvl="5" algn="ctr">
              <a:lnSpc>
                <a:spcPct val="90000"/>
              </a:lnSpc>
              <a:spcBef>
                <a:spcPts val="500"/>
              </a:spcBef>
              <a:spcAft>
                <a:spcPts val="0"/>
              </a:spcAft>
              <a:buClr>
                <a:srgbClr val="888888"/>
              </a:buClr>
              <a:buSzPts val="1800"/>
              <a:buNone/>
              <a:defRPr>
                <a:solidFill>
                  <a:srgbClr val="888888"/>
                </a:solidFill>
              </a:defRPr>
            </a:lvl6pPr>
            <a:lvl7pPr lvl="6" algn="ctr">
              <a:lnSpc>
                <a:spcPct val="90000"/>
              </a:lnSpc>
              <a:spcBef>
                <a:spcPts val="500"/>
              </a:spcBef>
              <a:spcAft>
                <a:spcPts val="0"/>
              </a:spcAft>
              <a:buClr>
                <a:srgbClr val="888888"/>
              </a:buClr>
              <a:buSzPts val="1800"/>
              <a:buNone/>
              <a:defRPr>
                <a:solidFill>
                  <a:srgbClr val="888888"/>
                </a:solidFill>
              </a:defRPr>
            </a:lvl7pPr>
            <a:lvl8pPr lvl="7" algn="ctr">
              <a:lnSpc>
                <a:spcPct val="90000"/>
              </a:lnSpc>
              <a:spcBef>
                <a:spcPts val="500"/>
              </a:spcBef>
              <a:spcAft>
                <a:spcPts val="0"/>
              </a:spcAft>
              <a:buClr>
                <a:srgbClr val="888888"/>
              </a:buClr>
              <a:buSzPts val="1800"/>
              <a:buNone/>
              <a:defRPr>
                <a:solidFill>
                  <a:srgbClr val="888888"/>
                </a:solidFill>
              </a:defRPr>
            </a:lvl8pPr>
            <a:lvl9pPr lvl="8" algn="ctr">
              <a:lnSpc>
                <a:spcPct val="90000"/>
              </a:lnSpc>
              <a:spcBef>
                <a:spcPts val="500"/>
              </a:spcBef>
              <a:spcAft>
                <a:spcPts val="0"/>
              </a:spcAft>
              <a:buClr>
                <a:srgbClr val="888888"/>
              </a:buClr>
              <a:buSzPts val="1800"/>
              <a:buNone/>
              <a:defRPr>
                <a:solidFill>
                  <a:srgbClr val="888888"/>
                </a:solidFill>
              </a:defRPr>
            </a:lvl9pPr>
          </a:lstStyle>
          <a:p>
            <a:endParaRPr/>
          </a:p>
        </p:txBody>
      </p:sp>
      <p:sp>
        <p:nvSpPr>
          <p:cNvPr id="270" name="Google Shape;270;p83"/>
          <p:cNvSpPr/>
          <p:nvPr/>
        </p:nvSpPr>
        <p:spPr>
          <a:xfrm>
            <a:off x="5975604" y="4123944"/>
            <a:ext cx="237744" cy="241584"/>
          </a:xfrm>
          <a:custGeom>
            <a:avLst/>
            <a:gdLst/>
            <a:ahLst/>
            <a:cxnLst/>
            <a:rect l="l" t="t" r="r" b="b"/>
            <a:pathLst>
              <a:path w="237744" h="241584" extrusionOk="0">
                <a:moveTo>
                  <a:pt x="118872" y="77907"/>
                </a:moveTo>
                <a:cubicBezTo>
                  <a:pt x="96147" y="77907"/>
                  <a:pt x="77724" y="97107"/>
                  <a:pt x="77724" y="120792"/>
                </a:cubicBezTo>
                <a:cubicBezTo>
                  <a:pt x="77724" y="144477"/>
                  <a:pt x="96147" y="163677"/>
                  <a:pt x="118872" y="163677"/>
                </a:cubicBezTo>
                <a:cubicBezTo>
                  <a:pt x="141597" y="163677"/>
                  <a:pt x="160020" y="144477"/>
                  <a:pt x="160020" y="120792"/>
                </a:cubicBezTo>
                <a:cubicBezTo>
                  <a:pt x="160020" y="97107"/>
                  <a:pt x="141597" y="77907"/>
                  <a:pt x="118872" y="77907"/>
                </a:cubicBezTo>
                <a:close/>
                <a:moveTo>
                  <a:pt x="118872" y="0"/>
                </a:moveTo>
                <a:cubicBezTo>
                  <a:pt x="184523" y="0"/>
                  <a:pt x="237744" y="54080"/>
                  <a:pt x="237744" y="120792"/>
                </a:cubicBezTo>
                <a:cubicBezTo>
                  <a:pt x="237744" y="187504"/>
                  <a:pt x="184523" y="241584"/>
                  <a:pt x="118872" y="241584"/>
                </a:cubicBezTo>
                <a:cubicBezTo>
                  <a:pt x="53221" y="241584"/>
                  <a:pt x="0" y="187504"/>
                  <a:pt x="0" y="120792"/>
                </a:cubicBezTo>
                <a:cubicBezTo>
                  <a:pt x="0" y="54080"/>
                  <a:pt x="53221" y="0"/>
                  <a:pt x="118872"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Poppins"/>
              <a:ea typeface="Poppins"/>
              <a:cs typeface="Poppins"/>
              <a:sym typeface="Poppins"/>
            </a:endParaRPr>
          </a:p>
        </p:txBody>
      </p:sp>
      <p:sp>
        <p:nvSpPr>
          <p:cNvPr id="271" name="Google Shape;271;p83"/>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 Cover — White">
  <p:cSld name="Back Cover — White">
    <p:spTree>
      <p:nvGrpSpPr>
        <p:cNvPr id="1" name="Shape 276"/>
        <p:cNvGrpSpPr/>
        <p:nvPr/>
      </p:nvGrpSpPr>
      <p:grpSpPr>
        <a:xfrm>
          <a:off x="0" y="0"/>
          <a:ext cx="0" cy="0"/>
          <a:chOff x="0" y="0"/>
          <a:chExt cx="0" cy="0"/>
        </a:xfrm>
      </p:grpSpPr>
      <p:sp>
        <p:nvSpPr>
          <p:cNvPr id="277" name="Google Shape;277;p85"/>
          <p:cNvSpPr txBox="1"/>
          <p:nvPr/>
        </p:nvSpPr>
        <p:spPr>
          <a:xfrm>
            <a:off x="685800" y="3099816"/>
            <a:ext cx="10817352" cy="66172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4300" b="0" i="0">
                <a:solidFill>
                  <a:schemeClr val="dk1"/>
                </a:solidFill>
                <a:latin typeface="Poppins"/>
                <a:ea typeface="Poppins"/>
                <a:cs typeface="Poppins"/>
                <a:sym typeface="Poppins"/>
              </a:rPr>
              <a:t>thank you</a:t>
            </a:r>
            <a:endParaRPr/>
          </a:p>
        </p:txBody>
      </p:sp>
      <p:sp>
        <p:nvSpPr>
          <p:cNvPr id="278" name="Google Shape;278;p85"/>
          <p:cNvSpPr txBox="1"/>
          <p:nvPr/>
        </p:nvSpPr>
        <p:spPr>
          <a:xfrm>
            <a:off x="685800" y="6291072"/>
            <a:ext cx="10817352" cy="107722"/>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700" b="0" i="0">
                <a:solidFill>
                  <a:schemeClr val="dk1"/>
                </a:solidFill>
                <a:latin typeface="Poppins Medium"/>
                <a:ea typeface="Poppins Medium"/>
                <a:cs typeface="Poppins Medium"/>
                <a:sym typeface="Poppins Medium"/>
              </a:rPr>
              <a:t>copyright publicis sapient | confidential</a:t>
            </a:r>
            <a:endParaRPr/>
          </a:p>
        </p:txBody>
      </p:sp>
      <p:sp>
        <p:nvSpPr>
          <p:cNvPr id="279" name="Google Shape;279;p85"/>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lvl="0" indent="0" algn="r">
              <a:spcBef>
                <a:spcPts val="0"/>
              </a:spcBef>
              <a:buNone/>
              <a:defRPr sz="600" b="0" i="0">
                <a:solidFill>
                  <a:schemeClr val="lt1"/>
                </a:solidFill>
                <a:latin typeface="Poppins Medium"/>
                <a:ea typeface="Poppins Medium"/>
                <a:cs typeface="Poppins Medium"/>
                <a:sym typeface="Poppins Medium"/>
              </a:defRPr>
            </a:lvl1pPr>
            <a:lvl2pPr marL="0" lvl="1" indent="0" algn="r">
              <a:spcBef>
                <a:spcPts val="0"/>
              </a:spcBef>
              <a:buNone/>
              <a:defRPr sz="600" b="0" i="0">
                <a:solidFill>
                  <a:schemeClr val="lt1"/>
                </a:solidFill>
                <a:latin typeface="Poppins Medium"/>
                <a:ea typeface="Poppins Medium"/>
                <a:cs typeface="Poppins Medium"/>
                <a:sym typeface="Poppins Medium"/>
              </a:defRPr>
            </a:lvl2pPr>
            <a:lvl3pPr marL="0" lvl="2" indent="0" algn="r">
              <a:spcBef>
                <a:spcPts val="0"/>
              </a:spcBef>
              <a:buNone/>
              <a:defRPr sz="600" b="0" i="0">
                <a:solidFill>
                  <a:schemeClr val="lt1"/>
                </a:solidFill>
                <a:latin typeface="Poppins Medium"/>
                <a:ea typeface="Poppins Medium"/>
                <a:cs typeface="Poppins Medium"/>
                <a:sym typeface="Poppins Medium"/>
              </a:defRPr>
            </a:lvl3pPr>
            <a:lvl4pPr marL="0" lvl="3" indent="0" algn="r">
              <a:spcBef>
                <a:spcPts val="0"/>
              </a:spcBef>
              <a:buNone/>
              <a:defRPr sz="600" b="0" i="0">
                <a:solidFill>
                  <a:schemeClr val="lt1"/>
                </a:solidFill>
                <a:latin typeface="Poppins Medium"/>
                <a:ea typeface="Poppins Medium"/>
                <a:cs typeface="Poppins Medium"/>
                <a:sym typeface="Poppins Medium"/>
              </a:defRPr>
            </a:lvl4pPr>
            <a:lvl5pPr marL="0" lvl="4" indent="0" algn="r">
              <a:spcBef>
                <a:spcPts val="0"/>
              </a:spcBef>
              <a:buNone/>
              <a:defRPr sz="600" b="0" i="0">
                <a:solidFill>
                  <a:schemeClr val="lt1"/>
                </a:solidFill>
                <a:latin typeface="Poppins Medium"/>
                <a:ea typeface="Poppins Medium"/>
                <a:cs typeface="Poppins Medium"/>
                <a:sym typeface="Poppins Medium"/>
              </a:defRPr>
            </a:lvl5pPr>
            <a:lvl6pPr marL="0" lvl="5" indent="0" algn="r">
              <a:spcBef>
                <a:spcPts val="0"/>
              </a:spcBef>
              <a:buNone/>
              <a:defRPr sz="600" b="0" i="0">
                <a:solidFill>
                  <a:schemeClr val="lt1"/>
                </a:solidFill>
                <a:latin typeface="Poppins Medium"/>
                <a:ea typeface="Poppins Medium"/>
                <a:cs typeface="Poppins Medium"/>
                <a:sym typeface="Poppins Medium"/>
              </a:defRPr>
            </a:lvl6pPr>
            <a:lvl7pPr marL="0" lvl="6" indent="0" algn="r">
              <a:spcBef>
                <a:spcPts val="0"/>
              </a:spcBef>
              <a:buNone/>
              <a:defRPr sz="600" b="0" i="0">
                <a:solidFill>
                  <a:schemeClr val="lt1"/>
                </a:solidFill>
                <a:latin typeface="Poppins Medium"/>
                <a:ea typeface="Poppins Medium"/>
                <a:cs typeface="Poppins Medium"/>
                <a:sym typeface="Poppins Medium"/>
              </a:defRPr>
            </a:lvl7pPr>
            <a:lvl8pPr marL="0" lvl="7" indent="0" algn="r">
              <a:spcBef>
                <a:spcPts val="0"/>
              </a:spcBef>
              <a:buNone/>
              <a:defRPr sz="600" b="0" i="0">
                <a:solidFill>
                  <a:schemeClr val="lt1"/>
                </a:solidFill>
                <a:latin typeface="Poppins Medium"/>
                <a:ea typeface="Poppins Medium"/>
                <a:cs typeface="Poppins Medium"/>
                <a:sym typeface="Poppins Medium"/>
              </a:defRPr>
            </a:lvl8pPr>
            <a:lvl9pPr marL="0" lvl="8" indent="0" algn="r">
              <a:spcBef>
                <a:spcPts val="0"/>
              </a:spcBef>
              <a:buNone/>
              <a:defRPr sz="600" b="0" i="0">
                <a:solidFill>
                  <a:schemeClr val="lt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5.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sp>
        <p:nvSpPr>
          <p:cNvPr id="166" name="Google Shape;166;p63"/>
          <p:cNvSpPr txBox="1">
            <a:spLocks noGrp="1"/>
          </p:cNvSpPr>
          <p:nvPr>
            <p:ph type="title"/>
          </p:nvPr>
        </p:nvSpPr>
        <p:spPr>
          <a:xfrm>
            <a:off x="685800" y="685800"/>
            <a:ext cx="10817352" cy="64008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2300"/>
              <a:buFont typeface="Poppins Medium"/>
              <a:buNone/>
              <a:defRPr sz="2300" b="0" i="0" u="none" strike="noStrike" cap="none">
                <a:solidFill>
                  <a:schemeClr val="dk1"/>
                </a:solidFill>
                <a:latin typeface="Poppins Medium"/>
                <a:ea typeface="Poppins Medium"/>
                <a:cs typeface="Poppins Medium"/>
                <a:sym typeface="Poppins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67" name="Google Shape;167;p63"/>
          <p:cNvSpPr txBox="1">
            <a:spLocks noGrp="1"/>
          </p:cNvSpPr>
          <p:nvPr>
            <p:ph type="body" idx="1"/>
          </p:nvPr>
        </p:nvSpPr>
        <p:spPr>
          <a:xfrm>
            <a:off x="685800" y="1828800"/>
            <a:ext cx="10817352" cy="4114800"/>
          </a:xfrm>
          <a:prstGeom prst="rect">
            <a:avLst/>
          </a:prstGeom>
          <a:noFill/>
          <a:ln>
            <a:noFill/>
          </a:ln>
        </p:spPr>
        <p:txBody>
          <a:bodyPr spcFirstLastPara="1" wrap="square" lIns="0" tIns="0" rIns="0" bIns="0" anchor="t" anchorCtr="0">
            <a:normAutofit/>
          </a:bodyPr>
          <a:lstStyle>
            <a:lvl1pPr marL="457200" marR="0" lvl="0" indent="-228600" algn="l" rtl="0">
              <a:lnSpc>
                <a:spcPct val="157142"/>
              </a:lnSpc>
              <a:spcBef>
                <a:spcPts val="100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l" rtl="0">
              <a:lnSpc>
                <a:spcPct val="157142"/>
              </a:lnSpc>
              <a:spcBef>
                <a:spcPts val="50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57142"/>
              </a:lnSpc>
              <a:spcBef>
                <a:spcPts val="50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57142"/>
              </a:lnSpc>
              <a:spcBef>
                <a:spcPts val="50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57142"/>
              </a:lnSpc>
              <a:spcBef>
                <a:spcPts val="500"/>
              </a:spcBef>
              <a:spcAft>
                <a:spcPts val="0"/>
              </a:spcAft>
              <a:buClr>
                <a:schemeClr val="dk1"/>
              </a:buClr>
              <a:buSzPts val="1400"/>
              <a:buFont typeface="Arial"/>
              <a:buChar char="•"/>
              <a:defRPr sz="14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168" name="Google Shape;168;p63"/>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0" i="0">
                <a:solidFill>
                  <a:schemeClr val="dk1"/>
                </a:solidFill>
                <a:latin typeface="Poppins Medium"/>
                <a:ea typeface="Poppins Medium"/>
                <a:cs typeface="Poppins Medium"/>
                <a:sym typeface="Poppins Medium"/>
              </a:defRPr>
            </a:lvl1pPr>
            <a:lvl2pPr marL="0" marR="0" lvl="1" indent="0" algn="r" rtl="0">
              <a:spcBef>
                <a:spcPts val="0"/>
              </a:spcBef>
              <a:buNone/>
              <a:defRPr sz="600" b="0" i="0">
                <a:solidFill>
                  <a:schemeClr val="dk1"/>
                </a:solidFill>
                <a:latin typeface="Poppins Medium"/>
                <a:ea typeface="Poppins Medium"/>
                <a:cs typeface="Poppins Medium"/>
                <a:sym typeface="Poppins Medium"/>
              </a:defRPr>
            </a:lvl2pPr>
            <a:lvl3pPr marL="0" marR="0" lvl="2" indent="0" algn="r" rtl="0">
              <a:spcBef>
                <a:spcPts val="0"/>
              </a:spcBef>
              <a:buNone/>
              <a:defRPr sz="600" b="0" i="0">
                <a:solidFill>
                  <a:schemeClr val="dk1"/>
                </a:solidFill>
                <a:latin typeface="Poppins Medium"/>
                <a:ea typeface="Poppins Medium"/>
                <a:cs typeface="Poppins Medium"/>
                <a:sym typeface="Poppins Medium"/>
              </a:defRPr>
            </a:lvl3pPr>
            <a:lvl4pPr marL="0" marR="0" lvl="3" indent="0" algn="r" rtl="0">
              <a:spcBef>
                <a:spcPts val="0"/>
              </a:spcBef>
              <a:buNone/>
              <a:defRPr sz="600" b="0" i="0">
                <a:solidFill>
                  <a:schemeClr val="dk1"/>
                </a:solidFill>
                <a:latin typeface="Poppins Medium"/>
                <a:ea typeface="Poppins Medium"/>
                <a:cs typeface="Poppins Medium"/>
                <a:sym typeface="Poppins Medium"/>
              </a:defRPr>
            </a:lvl4pPr>
            <a:lvl5pPr marL="0" marR="0" lvl="4" indent="0" algn="r" rtl="0">
              <a:spcBef>
                <a:spcPts val="0"/>
              </a:spcBef>
              <a:buNone/>
              <a:defRPr sz="600" b="0" i="0">
                <a:solidFill>
                  <a:schemeClr val="dk1"/>
                </a:solidFill>
                <a:latin typeface="Poppins Medium"/>
                <a:ea typeface="Poppins Medium"/>
                <a:cs typeface="Poppins Medium"/>
                <a:sym typeface="Poppins Medium"/>
              </a:defRPr>
            </a:lvl5pPr>
            <a:lvl6pPr marL="0" marR="0" lvl="5" indent="0" algn="r" rtl="0">
              <a:spcBef>
                <a:spcPts val="0"/>
              </a:spcBef>
              <a:buNone/>
              <a:defRPr sz="600" b="0" i="0">
                <a:solidFill>
                  <a:schemeClr val="dk1"/>
                </a:solidFill>
                <a:latin typeface="Poppins Medium"/>
                <a:ea typeface="Poppins Medium"/>
                <a:cs typeface="Poppins Medium"/>
                <a:sym typeface="Poppins Medium"/>
              </a:defRPr>
            </a:lvl6pPr>
            <a:lvl7pPr marL="0" marR="0" lvl="6" indent="0" algn="r" rtl="0">
              <a:spcBef>
                <a:spcPts val="0"/>
              </a:spcBef>
              <a:buNone/>
              <a:defRPr sz="600" b="0" i="0">
                <a:solidFill>
                  <a:schemeClr val="dk1"/>
                </a:solidFill>
                <a:latin typeface="Poppins Medium"/>
                <a:ea typeface="Poppins Medium"/>
                <a:cs typeface="Poppins Medium"/>
                <a:sym typeface="Poppins Medium"/>
              </a:defRPr>
            </a:lvl7pPr>
            <a:lvl8pPr marL="0" marR="0" lvl="7" indent="0" algn="r" rtl="0">
              <a:spcBef>
                <a:spcPts val="0"/>
              </a:spcBef>
              <a:buNone/>
              <a:defRPr sz="600" b="0" i="0">
                <a:solidFill>
                  <a:schemeClr val="dk1"/>
                </a:solidFill>
                <a:latin typeface="Poppins Medium"/>
                <a:ea typeface="Poppins Medium"/>
                <a:cs typeface="Poppins Medium"/>
                <a:sym typeface="Poppins Medium"/>
              </a:defRPr>
            </a:lvl8pPr>
            <a:lvl9pPr marL="0" marR="0" lvl="8" indent="0" algn="r" rtl="0">
              <a:spcBef>
                <a:spcPts val="0"/>
              </a:spcBef>
              <a:buNone/>
              <a:defRPr sz="600" b="0" i="0">
                <a:solidFill>
                  <a:schemeClr val="dk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orient="horz" pos="3888">
          <p15:clr>
            <a:srgbClr val="F26B43"/>
          </p15:clr>
        </p15:guide>
        <p15:guide id="5" pos="768">
          <p15:clr>
            <a:srgbClr val="F26B43"/>
          </p15:clr>
        </p15:guide>
        <p15:guide id="6" pos="1008">
          <p15:clr>
            <a:srgbClr val="F26B43"/>
          </p15:clr>
        </p15:guide>
        <p15:guide id="7" pos="1368">
          <p15:clr>
            <a:srgbClr val="F26B43"/>
          </p15:clr>
        </p15:guide>
        <p15:guide id="8" pos="1608">
          <p15:clr>
            <a:srgbClr val="F26B43"/>
          </p15:clr>
        </p15:guide>
        <p15:guide id="9" pos="1944">
          <p15:clr>
            <a:srgbClr val="F26B43"/>
          </p15:clr>
        </p15:guide>
        <p15:guide id="10" pos="2208">
          <p15:clr>
            <a:srgbClr val="F26B43"/>
          </p15:clr>
        </p15:guide>
        <p15:guide id="11" pos="2520">
          <p15:clr>
            <a:srgbClr val="F26B43"/>
          </p15:clr>
        </p15:guide>
        <p15:guide id="12" pos="2784">
          <p15:clr>
            <a:srgbClr val="F26B43"/>
          </p15:clr>
        </p15:guide>
        <p15:guide id="13" pos="3120">
          <p15:clr>
            <a:srgbClr val="F26B43"/>
          </p15:clr>
        </p15:guide>
        <p15:guide id="14" pos="3384">
          <p15:clr>
            <a:srgbClr val="F26B43"/>
          </p15:clr>
        </p15:guide>
        <p15:guide id="15" pos="3696">
          <p15:clr>
            <a:srgbClr val="F26B43"/>
          </p15:clr>
        </p15:guide>
        <p15:guide id="16" pos="3960">
          <p15:clr>
            <a:srgbClr val="F26B43"/>
          </p15:clr>
        </p15:guide>
        <p15:guide id="17" pos="4296">
          <p15:clr>
            <a:srgbClr val="F26B43"/>
          </p15:clr>
        </p15:guide>
        <p15:guide id="18" pos="4560">
          <p15:clr>
            <a:srgbClr val="F26B43"/>
          </p15:clr>
        </p15:guide>
        <p15:guide id="19" pos="4872">
          <p15:clr>
            <a:srgbClr val="F26B43"/>
          </p15:clr>
        </p15:guide>
        <p15:guide id="20" pos="5136">
          <p15:clr>
            <a:srgbClr val="F26B43"/>
          </p15:clr>
        </p15:guide>
        <p15:guide id="21" pos="5472">
          <p15:clr>
            <a:srgbClr val="F26B43"/>
          </p15:clr>
        </p15:guide>
        <p15:guide id="22" pos="5736">
          <p15:clr>
            <a:srgbClr val="F26B43"/>
          </p15:clr>
        </p15:guide>
        <p15:guide id="23" pos="6072">
          <p15:clr>
            <a:srgbClr val="F26B43"/>
          </p15:clr>
        </p15:guide>
        <p15:guide id="24" pos="6312">
          <p15:clr>
            <a:srgbClr val="F26B43"/>
          </p15:clr>
        </p15:guide>
        <p15:guide id="25" pos="6648">
          <p15:clr>
            <a:srgbClr val="F26B43"/>
          </p15:clr>
        </p15:guide>
        <p15:guide id="26" pos="6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3"/>
        <p:cNvGrpSpPr/>
        <p:nvPr/>
      </p:nvGrpSpPr>
      <p:grpSpPr>
        <a:xfrm>
          <a:off x="0" y="0"/>
          <a:ext cx="0" cy="0"/>
          <a:chOff x="0" y="0"/>
          <a:chExt cx="0" cy="0"/>
        </a:xfrm>
      </p:grpSpPr>
      <p:sp>
        <p:nvSpPr>
          <p:cNvPr id="254" name="Google Shape;254;p80"/>
          <p:cNvSpPr txBox="1">
            <a:spLocks noGrp="1"/>
          </p:cNvSpPr>
          <p:nvPr>
            <p:ph type="title"/>
          </p:nvPr>
        </p:nvSpPr>
        <p:spPr>
          <a:xfrm>
            <a:off x="685800" y="685800"/>
            <a:ext cx="10817352" cy="64008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2300"/>
              <a:buFont typeface="EB Garamond"/>
              <a:buNone/>
              <a:defRPr sz="2300" b="0" i="0" u="none" strike="noStrike" cap="none">
                <a:solidFill>
                  <a:schemeClr val="dk1"/>
                </a:solidFill>
                <a:latin typeface="EB Garamond"/>
                <a:ea typeface="EB Garamond"/>
                <a:cs typeface="EB Garamond"/>
                <a:sym typeface="EB Garamon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5" name="Google Shape;255;p80"/>
          <p:cNvSpPr txBox="1">
            <a:spLocks noGrp="1"/>
          </p:cNvSpPr>
          <p:nvPr>
            <p:ph type="body" idx="1"/>
          </p:nvPr>
        </p:nvSpPr>
        <p:spPr>
          <a:xfrm>
            <a:off x="685800" y="1828800"/>
            <a:ext cx="10817352" cy="4352544"/>
          </a:xfrm>
          <a:prstGeom prst="rect">
            <a:avLst/>
          </a:prstGeom>
          <a:noFill/>
          <a:ln>
            <a:noFill/>
          </a:ln>
        </p:spPr>
        <p:txBody>
          <a:bodyPr spcFirstLastPara="1" wrap="square" lIns="0" tIns="0" rIns="0" bIns="0" anchor="t" anchorCtr="0">
            <a:noAutofit/>
          </a:bodyPr>
          <a:lstStyle>
            <a:lvl1pPr marL="457200" marR="0" lvl="0" indent="-342900"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1pPr>
            <a:lvl2pPr marL="914400" marR="0" lvl="1" indent="-342900"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2pPr>
            <a:lvl3pPr marL="1371600" marR="0" lvl="2" indent="-342900"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3pPr>
            <a:lvl4pPr marL="1828800" marR="0" lvl="3" indent="-342900"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4pPr>
            <a:lvl5pPr marL="2286000" marR="0" lvl="4" indent="-342900"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256" name="Google Shape;256;p80"/>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0" i="0">
                <a:solidFill>
                  <a:schemeClr val="dk1"/>
                </a:solidFill>
                <a:latin typeface="Poppins Medium"/>
                <a:ea typeface="Poppins Medium"/>
                <a:cs typeface="Poppins Medium"/>
                <a:sym typeface="Poppins Medium"/>
              </a:defRPr>
            </a:lvl1pPr>
            <a:lvl2pPr marL="0" marR="0" lvl="1" indent="0" algn="r" rtl="0">
              <a:spcBef>
                <a:spcPts val="0"/>
              </a:spcBef>
              <a:buNone/>
              <a:defRPr sz="600" b="0" i="0">
                <a:solidFill>
                  <a:schemeClr val="dk1"/>
                </a:solidFill>
                <a:latin typeface="Poppins Medium"/>
                <a:ea typeface="Poppins Medium"/>
                <a:cs typeface="Poppins Medium"/>
                <a:sym typeface="Poppins Medium"/>
              </a:defRPr>
            </a:lvl2pPr>
            <a:lvl3pPr marL="0" marR="0" lvl="2" indent="0" algn="r" rtl="0">
              <a:spcBef>
                <a:spcPts val="0"/>
              </a:spcBef>
              <a:buNone/>
              <a:defRPr sz="600" b="0" i="0">
                <a:solidFill>
                  <a:schemeClr val="dk1"/>
                </a:solidFill>
                <a:latin typeface="Poppins Medium"/>
                <a:ea typeface="Poppins Medium"/>
                <a:cs typeface="Poppins Medium"/>
                <a:sym typeface="Poppins Medium"/>
              </a:defRPr>
            </a:lvl3pPr>
            <a:lvl4pPr marL="0" marR="0" lvl="3" indent="0" algn="r" rtl="0">
              <a:spcBef>
                <a:spcPts val="0"/>
              </a:spcBef>
              <a:buNone/>
              <a:defRPr sz="600" b="0" i="0">
                <a:solidFill>
                  <a:schemeClr val="dk1"/>
                </a:solidFill>
                <a:latin typeface="Poppins Medium"/>
                <a:ea typeface="Poppins Medium"/>
                <a:cs typeface="Poppins Medium"/>
                <a:sym typeface="Poppins Medium"/>
              </a:defRPr>
            </a:lvl4pPr>
            <a:lvl5pPr marL="0" marR="0" lvl="4" indent="0" algn="r" rtl="0">
              <a:spcBef>
                <a:spcPts val="0"/>
              </a:spcBef>
              <a:buNone/>
              <a:defRPr sz="600" b="0" i="0">
                <a:solidFill>
                  <a:schemeClr val="dk1"/>
                </a:solidFill>
                <a:latin typeface="Poppins Medium"/>
                <a:ea typeface="Poppins Medium"/>
                <a:cs typeface="Poppins Medium"/>
                <a:sym typeface="Poppins Medium"/>
              </a:defRPr>
            </a:lvl5pPr>
            <a:lvl6pPr marL="0" marR="0" lvl="5" indent="0" algn="r" rtl="0">
              <a:spcBef>
                <a:spcPts val="0"/>
              </a:spcBef>
              <a:buNone/>
              <a:defRPr sz="600" b="0" i="0">
                <a:solidFill>
                  <a:schemeClr val="dk1"/>
                </a:solidFill>
                <a:latin typeface="Poppins Medium"/>
                <a:ea typeface="Poppins Medium"/>
                <a:cs typeface="Poppins Medium"/>
                <a:sym typeface="Poppins Medium"/>
              </a:defRPr>
            </a:lvl6pPr>
            <a:lvl7pPr marL="0" marR="0" lvl="6" indent="0" algn="r" rtl="0">
              <a:spcBef>
                <a:spcPts val="0"/>
              </a:spcBef>
              <a:buNone/>
              <a:defRPr sz="600" b="0" i="0">
                <a:solidFill>
                  <a:schemeClr val="dk1"/>
                </a:solidFill>
                <a:latin typeface="Poppins Medium"/>
                <a:ea typeface="Poppins Medium"/>
                <a:cs typeface="Poppins Medium"/>
                <a:sym typeface="Poppins Medium"/>
              </a:defRPr>
            </a:lvl7pPr>
            <a:lvl8pPr marL="0" marR="0" lvl="7" indent="0" algn="r" rtl="0">
              <a:spcBef>
                <a:spcPts val="0"/>
              </a:spcBef>
              <a:buNone/>
              <a:defRPr sz="600" b="0" i="0">
                <a:solidFill>
                  <a:schemeClr val="dk1"/>
                </a:solidFill>
                <a:latin typeface="Poppins Medium"/>
                <a:ea typeface="Poppins Medium"/>
                <a:cs typeface="Poppins Medium"/>
                <a:sym typeface="Poppins Medium"/>
              </a:defRPr>
            </a:lvl8pPr>
            <a:lvl9pPr marL="0" marR="0" lvl="8" indent="0" algn="r" rtl="0">
              <a:spcBef>
                <a:spcPts val="0"/>
              </a:spcBef>
              <a:buNone/>
              <a:defRPr sz="600" b="0" i="0">
                <a:solidFill>
                  <a:schemeClr val="dk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04" r:id="rId1"/>
    <p:sldLayoutId id="2147483705" r:id="rId2"/>
    <p:sldLayoutId id="2147483706"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2"/>
        <p:cNvGrpSpPr/>
        <p:nvPr/>
      </p:nvGrpSpPr>
      <p:grpSpPr>
        <a:xfrm>
          <a:off x="0" y="0"/>
          <a:ext cx="0" cy="0"/>
          <a:chOff x="0" y="0"/>
          <a:chExt cx="0" cy="0"/>
        </a:xfrm>
      </p:grpSpPr>
      <p:sp>
        <p:nvSpPr>
          <p:cNvPr id="273" name="Google Shape;273;p84"/>
          <p:cNvSpPr txBox="1">
            <a:spLocks noGrp="1"/>
          </p:cNvSpPr>
          <p:nvPr>
            <p:ph type="title"/>
          </p:nvPr>
        </p:nvSpPr>
        <p:spPr>
          <a:xfrm>
            <a:off x="685800" y="685800"/>
            <a:ext cx="10817352" cy="64008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2300"/>
              <a:buFont typeface="Poppins Medium"/>
              <a:buNone/>
              <a:defRPr sz="2300" b="0" i="0" u="none" strike="noStrike" cap="none">
                <a:solidFill>
                  <a:schemeClr val="dk1"/>
                </a:solidFill>
                <a:latin typeface="Poppins Medium"/>
                <a:ea typeface="Poppins Medium"/>
                <a:cs typeface="Poppins Medium"/>
                <a:sym typeface="Poppins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4" name="Google Shape;274;p84"/>
          <p:cNvSpPr txBox="1">
            <a:spLocks noGrp="1"/>
          </p:cNvSpPr>
          <p:nvPr>
            <p:ph type="body" idx="1"/>
          </p:nvPr>
        </p:nvSpPr>
        <p:spPr>
          <a:xfrm>
            <a:off x="685800" y="1828800"/>
            <a:ext cx="10817352" cy="4352544"/>
          </a:xfrm>
          <a:prstGeom prst="rect">
            <a:avLst/>
          </a:prstGeom>
          <a:noFill/>
          <a:ln>
            <a:noFill/>
          </a:ln>
        </p:spPr>
        <p:txBody>
          <a:bodyPr spcFirstLastPara="1" wrap="square" lIns="0" tIns="0" rIns="0" bIns="0" anchor="t" anchorCtr="0">
            <a:noAutofit/>
          </a:bodyPr>
          <a:lstStyle>
            <a:lvl1pPr marL="457200" marR="0" lvl="0" indent="-342900"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1pPr>
            <a:lvl2pPr marL="914400" marR="0" lvl="1" indent="-342900"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2pPr>
            <a:lvl3pPr marL="1371600" marR="0" lvl="2" indent="-342900"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3pPr>
            <a:lvl4pPr marL="1828800" marR="0" lvl="3" indent="-342900"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4pPr>
            <a:lvl5pPr marL="2286000" marR="0" lvl="4" indent="-342900" algn="l" rtl="0">
              <a:lnSpc>
                <a:spcPct val="200000"/>
              </a:lnSpc>
              <a:spcBef>
                <a:spcPts val="0"/>
              </a:spcBef>
              <a:spcAft>
                <a:spcPts val="0"/>
              </a:spcAft>
              <a:buClr>
                <a:schemeClr val="dk1"/>
              </a:buClr>
              <a:buSzPts val="1800"/>
              <a:buFont typeface="Poppins Medium"/>
              <a:buAutoNum type="arabicPeriod"/>
              <a:defRPr sz="18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275" name="Google Shape;275;p84"/>
          <p:cNvSpPr txBox="1">
            <a:spLocks noGrp="1"/>
          </p:cNvSpPr>
          <p:nvPr>
            <p:ph type="sldNum" idx="12"/>
          </p:nvPr>
        </p:nvSpPr>
        <p:spPr>
          <a:xfrm>
            <a:off x="11228832" y="6309360"/>
            <a:ext cx="274320" cy="92333"/>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600" b="0" i="0">
                <a:solidFill>
                  <a:schemeClr val="dk1"/>
                </a:solidFill>
                <a:latin typeface="Poppins Medium"/>
                <a:ea typeface="Poppins Medium"/>
                <a:cs typeface="Poppins Medium"/>
                <a:sym typeface="Poppins Medium"/>
              </a:defRPr>
            </a:lvl1pPr>
            <a:lvl2pPr marL="0" marR="0" lvl="1" indent="0" algn="r" rtl="0">
              <a:spcBef>
                <a:spcPts val="0"/>
              </a:spcBef>
              <a:buNone/>
              <a:defRPr sz="600" b="0" i="0">
                <a:solidFill>
                  <a:schemeClr val="dk1"/>
                </a:solidFill>
                <a:latin typeface="Poppins Medium"/>
                <a:ea typeface="Poppins Medium"/>
                <a:cs typeface="Poppins Medium"/>
                <a:sym typeface="Poppins Medium"/>
              </a:defRPr>
            </a:lvl2pPr>
            <a:lvl3pPr marL="0" marR="0" lvl="2" indent="0" algn="r" rtl="0">
              <a:spcBef>
                <a:spcPts val="0"/>
              </a:spcBef>
              <a:buNone/>
              <a:defRPr sz="600" b="0" i="0">
                <a:solidFill>
                  <a:schemeClr val="dk1"/>
                </a:solidFill>
                <a:latin typeface="Poppins Medium"/>
                <a:ea typeface="Poppins Medium"/>
                <a:cs typeface="Poppins Medium"/>
                <a:sym typeface="Poppins Medium"/>
              </a:defRPr>
            </a:lvl3pPr>
            <a:lvl4pPr marL="0" marR="0" lvl="3" indent="0" algn="r" rtl="0">
              <a:spcBef>
                <a:spcPts val="0"/>
              </a:spcBef>
              <a:buNone/>
              <a:defRPr sz="600" b="0" i="0">
                <a:solidFill>
                  <a:schemeClr val="dk1"/>
                </a:solidFill>
                <a:latin typeface="Poppins Medium"/>
                <a:ea typeface="Poppins Medium"/>
                <a:cs typeface="Poppins Medium"/>
                <a:sym typeface="Poppins Medium"/>
              </a:defRPr>
            </a:lvl4pPr>
            <a:lvl5pPr marL="0" marR="0" lvl="4" indent="0" algn="r" rtl="0">
              <a:spcBef>
                <a:spcPts val="0"/>
              </a:spcBef>
              <a:buNone/>
              <a:defRPr sz="600" b="0" i="0">
                <a:solidFill>
                  <a:schemeClr val="dk1"/>
                </a:solidFill>
                <a:latin typeface="Poppins Medium"/>
                <a:ea typeface="Poppins Medium"/>
                <a:cs typeface="Poppins Medium"/>
                <a:sym typeface="Poppins Medium"/>
              </a:defRPr>
            </a:lvl5pPr>
            <a:lvl6pPr marL="0" marR="0" lvl="5" indent="0" algn="r" rtl="0">
              <a:spcBef>
                <a:spcPts val="0"/>
              </a:spcBef>
              <a:buNone/>
              <a:defRPr sz="600" b="0" i="0">
                <a:solidFill>
                  <a:schemeClr val="dk1"/>
                </a:solidFill>
                <a:latin typeface="Poppins Medium"/>
                <a:ea typeface="Poppins Medium"/>
                <a:cs typeface="Poppins Medium"/>
                <a:sym typeface="Poppins Medium"/>
              </a:defRPr>
            </a:lvl6pPr>
            <a:lvl7pPr marL="0" marR="0" lvl="6" indent="0" algn="r" rtl="0">
              <a:spcBef>
                <a:spcPts val="0"/>
              </a:spcBef>
              <a:buNone/>
              <a:defRPr sz="600" b="0" i="0">
                <a:solidFill>
                  <a:schemeClr val="dk1"/>
                </a:solidFill>
                <a:latin typeface="Poppins Medium"/>
                <a:ea typeface="Poppins Medium"/>
                <a:cs typeface="Poppins Medium"/>
                <a:sym typeface="Poppins Medium"/>
              </a:defRPr>
            </a:lvl7pPr>
            <a:lvl8pPr marL="0" marR="0" lvl="7" indent="0" algn="r" rtl="0">
              <a:spcBef>
                <a:spcPts val="0"/>
              </a:spcBef>
              <a:buNone/>
              <a:defRPr sz="600" b="0" i="0">
                <a:solidFill>
                  <a:schemeClr val="dk1"/>
                </a:solidFill>
                <a:latin typeface="Poppins Medium"/>
                <a:ea typeface="Poppins Medium"/>
                <a:cs typeface="Poppins Medium"/>
                <a:sym typeface="Poppins Medium"/>
              </a:defRPr>
            </a:lvl8pPr>
            <a:lvl9pPr marL="0" marR="0" lvl="8" indent="0" algn="r" rtl="0">
              <a:spcBef>
                <a:spcPts val="0"/>
              </a:spcBef>
              <a:buNone/>
              <a:defRPr sz="600" b="0" i="0">
                <a:solidFill>
                  <a:schemeClr val="dk1"/>
                </a:solidFill>
                <a:latin typeface="Poppins Medium"/>
                <a:ea typeface="Poppins Medium"/>
                <a:cs typeface="Poppins Medium"/>
                <a:sym typeface="Poppins Medium"/>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08" r:id="rId1"/>
    <p:sldLayoutId id="2147483709" r:id="rId2"/>
    <p:sldLayoutId id="2147483710"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3" pos="7248">
          <p15:clr>
            <a:srgbClr val="F26B43"/>
          </p15:clr>
        </p15:guide>
        <p15:guide id="4" pos="768">
          <p15:clr>
            <a:srgbClr val="F26B43"/>
          </p15:clr>
        </p15:guide>
        <p15:guide id="5" pos="1008">
          <p15:clr>
            <a:srgbClr val="F26B43"/>
          </p15:clr>
        </p15:guide>
        <p15:guide id="6" pos="1368">
          <p15:clr>
            <a:srgbClr val="F26B43"/>
          </p15:clr>
        </p15:guide>
        <p15:guide id="7" pos="1608">
          <p15:clr>
            <a:srgbClr val="F26B43"/>
          </p15:clr>
        </p15:guide>
        <p15:guide id="8" pos="1944">
          <p15:clr>
            <a:srgbClr val="F26B43"/>
          </p15:clr>
        </p15:guide>
        <p15:guide id="9" pos="2184">
          <p15:clr>
            <a:srgbClr val="F26B43"/>
          </p15:clr>
        </p15:guide>
        <p15:guide id="10" pos="2544">
          <p15:clr>
            <a:srgbClr val="F26B43"/>
          </p15:clr>
        </p15:guide>
        <p15:guide id="11" pos="2784">
          <p15:clr>
            <a:srgbClr val="F26B43"/>
          </p15:clr>
        </p15:guide>
        <p15:guide id="12" pos="3120">
          <p15:clr>
            <a:srgbClr val="F26B43"/>
          </p15:clr>
        </p15:guide>
        <p15:guide id="13" pos="3360">
          <p15:clr>
            <a:srgbClr val="F26B43"/>
          </p15:clr>
        </p15:guide>
        <p15:guide id="14" pos="3720">
          <p15:clr>
            <a:srgbClr val="F26B43"/>
          </p15:clr>
        </p15:guide>
        <p15:guide id="15" pos="3960">
          <p15:clr>
            <a:srgbClr val="F26B43"/>
          </p15:clr>
        </p15:guide>
        <p15:guide id="16" pos="4320">
          <p15:clr>
            <a:srgbClr val="F26B43"/>
          </p15:clr>
        </p15:guide>
        <p15:guide id="17" pos="4560">
          <p15:clr>
            <a:srgbClr val="F26B43"/>
          </p15:clr>
        </p15:guide>
        <p15:guide id="18" pos="4896">
          <p15:clr>
            <a:srgbClr val="F26B43"/>
          </p15:clr>
        </p15:guide>
        <p15:guide id="19" pos="5136">
          <p15:clr>
            <a:srgbClr val="F26B43"/>
          </p15:clr>
        </p15:guide>
        <p15:guide id="20" pos="5496">
          <p15:clr>
            <a:srgbClr val="F26B43"/>
          </p15:clr>
        </p15:guide>
        <p15:guide id="21" pos="5736">
          <p15:clr>
            <a:srgbClr val="F26B43"/>
          </p15:clr>
        </p15:guide>
        <p15:guide id="22" pos="6072">
          <p15:clr>
            <a:srgbClr val="F26B43"/>
          </p15:clr>
        </p15:guide>
        <p15:guide id="23" pos="6312">
          <p15:clr>
            <a:srgbClr val="F26B43"/>
          </p15:clr>
        </p15:guide>
        <p15:guide id="24" pos="6672">
          <p15:clr>
            <a:srgbClr val="F26B43"/>
          </p15:clr>
        </p15:guide>
        <p15:guide id="25" pos="6912">
          <p15:clr>
            <a:srgbClr val="F26B43"/>
          </p15:clr>
        </p15:guide>
        <p15:guide id="26" orient="horz" pos="388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6/19/2020</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15006769"/>
      </p:ext>
    </p:extLst>
  </p:cSld>
  <p:clrMap bg1="lt1" tx1="dk1" bg2="lt2" tx2="dk2" accent1="accent1" accent2="accent2" accent3="accent3" accent4="accent4" accent5="accent5" accent6="accent6" hlink="hlink" folHlink="folHlink"/>
  <p:sldLayoutIdLst>
    <p:sldLayoutId id="2147484173" r:id="rId1"/>
    <p:sldLayoutId id="2147484174" r:id="rId2"/>
    <p:sldLayoutId id="2147484175" r:id="rId3"/>
    <p:sldLayoutId id="2147484176" r:id="rId4"/>
    <p:sldLayoutId id="2147484177" r:id="rId5"/>
    <p:sldLayoutId id="2147484178" r:id="rId6"/>
    <p:sldLayoutId id="2147484179" r:id="rId7"/>
    <p:sldLayoutId id="2147484180" r:id="rId8"/>
    <p:sldLayoutId id="2147484181" r:id="rId9"/>
    <p:sldLayoutId id="2147484182" r:id="rId10"/>
    <p:sldLayoutId id="2147484183" r:id="rId11"/>
    <p:sldLayoutId id="2147484184" r:id="rId12"/>
    <p:sldLayoutId id="2147484185" r:id="rId13"/>
  </p:sldLayoutIdLst>
  <p:hf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6/19/2020</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47479073"/>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Lst>
  <p:hf hdr="0" ft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3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28.xml"/><Relationship Id="rId1" Type="http://schemas.openxmlformats.org/officeDocument/2006/relationships/slideLayout" Target="../slideLayouts/slideLayout36.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3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0.xml"/><Relationship Id="rId1" Type="http://schemas.openxmlformats.org/officeDocument/2006/relationships/slideLayout" Target="../slideLayouts/slideLayout3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31.xml"/><Relationship Id="rId1" Type="http://schemas.openxmlformats.org/officeDocument/2006/relationships/slideLayout" Target="../slideLayouts/slideLayout36.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 name="Picture 1">
            <a:extLst>
              <a:ext uri="{FF2B5EF4-FFF2-40B4-BE49-F238E27FC236}">
                <a16:creationId xmlns:a16="http://schemas.microsoft.com/office/drawing/2014/main" id="{86D5FA37-F675-4167-94E0-E31C60882877}"/>
              </a:ext>
            </a:extLst>
          </p:cNvPr>
          <p:cNvPicPr>
            <a:picLocks noChangeAspect="1"/>
          </p:cNvPicPr>
          <p:nvPr/>
        </p:nvPicPr>
        <p:blipFill>
          <a:blip r:embed="rId3"/>
          <a:stretch>
            <a:fillRect/>
          </a:stretch>
        </p:blipFill>
        <p:spPr>
          <a:xfrm>
            <a:off x="0" y="-60960"/>
            <a:ext cx="12192000" cy="6858000"/>
          </a:xfrm>
          <a:prstGeom prst="rect">
            <a:avLst/>
          </a:prstGeom>
        </p:spPr>
      </p:pic>
      <p:sp>
        <p:nvSpPr>
          <p:cNvPr id="3" name="TextBox 2">
            <a:extLst>
              <a:ext uri="{FF2B5EF4-FFF2-40B4-BE49-F238E27FC236}">
                <a16:creationId xmlns:a16="http://schemas.microsoft.com/office/drawing/2014/main" id="{38F8F1C7-A068-4012-8E78-30425BAFD4C8}"/>
              </a:ext>
            </a:extLst>
          </p:cNvPr>
          <p:cNvSpPr txBox="1"/>
          <p:nvPr/>
        </p:nvSpPr>
        <p:spPr>
          <a:xfrm>
            <a:off x="3972560" y="4546025"/>
            <a:ext cx="4836160" cy="1077218"/>
          </a:xfrm>
          <a:prstGeom prst="rect">
            <a:avLst/>
          </a:prstGeom>
          <a:noFill/>
        </p:spPr>
        <p:txBody>
          <a:bodyPr wrap="square" rtlCol="0">
            <a:spAutoFit/>
          </a:bodyPr>
          <a:lstStyle/>
          <a:p>
            <a:r>
              <a:rPr lang="en-IN" sz="3200" dirty="0">
                <a:solidFill>
                  <a:srgbClr val="0070C0"/>
                </a:solidFill>
              </a:rPr>
              <a:t>JEDI Bootcamp Presentation</a:t>
            </a:r>
          </a:p>
        </p:txBody>
      </p:sp>
      <p:sp>
        <p:nvSpPr>
          <p:cNvPr id="4" name="TextBox 3">
            <a:extLst>
              <a:ext uri="{FF2B5EF4-FFF2-40B4-BE49-F238E27FC236}">
                <a16:creationId xmlns:a16="http://schemas.microsoft.com/office/drawing/2014/main" id="{0F614907-EF5C-42B3-99C6-D03EF60BD864}"/>
              </a:ext>
            </a:extLst>
          </p:cNvPr>
          <p:cNvSpPr txBox="1"/>
          <p:nvPr/>
        </p:nvSpPr>
        <p:spPr>
          <a:xfrm>
            <a:off x="8940800" y="5933440"/>
            <a:ext cx="2875280" cy="307777"/>
          </a:xfrm>
          <a:prstGeom prst="rect">
            <a:avLst/>
          </a:prstGeom>
          <a:noFill/>
        </p:spPr>
        <p:txBody>
          <a:bodyPr wrap="square" rtlCol="0">
            <a:spAutoFit/>
          </a:bodyPr>
          <a:lstStyle/>
          <a:p>
            <a:r>
              <a:rPr lang="en-IN" dirty="0"/>
              <a:t>Presented By- Namrata Khurana</a:t>
            </a:r>
          </a:p>
        </p:txBody>
      </p:sp>
      <p:sp>
        <p:nvSpPr>
          <p:cNvPr id="5" name="TextBox 4">
            <a:extLst>
              <a:ext uri="{FF2B5EF4-FFF2-40B4-BE49-F238E27FC236}">
                <a16:creationId xmlns:a16="http://schemas.microsoft.com/office/drawing/2014/main" id="{35B2DB7F-025F-49D1-952B-3DC2140B6912}"/>
              </a:ext>
            </a:extLst>
          </p:cNvPr>
          <p:cNvSpPr txBox="1"/>
          <p:nvPr/>
        </p:nvSpPr>
        <p:spPr>
          <a:xfrm>
            <a:off x="8940800" y="6241217"/>
            <a:ext cx="2936240" cy="307777"/>
          </a:xfrm>
          <a:prstGeom prst="rect">
            <a:avLst/>
          </a:prstGeom>
          <a:noFill/>
        </p:spPr>
        <p:txBody>
          <a:bodyPr wrap="square" rtlCol="0">
            <a:spAutoFit/>
          </a:bodyPr>
          <a:lstStyle/>
          <a:p>
            <a:r>
              <a:rPr lang="en-IN" dirty="0"/>
              <a:t>Trainer – Amit Kr. </a:t>
            </a:r>
            <a:r>
              <a:rPr lang="en-IN" dirty="0" err="1"/>
              <a:t>Balyan</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pic>
        <p:nvPicPr>
          <p:cNvPr id="462" name="Google Shape;462;p10"/>
          <p:cNvPicPr preferRelativeResize="0">
            <a:picLocks noGrp="1"/>
          </p:cNvPicPr>
          <p:nvPr>
            <p:ph type="pic" idx="2"/>
          </p:nvPr>
        </p:nvPicPr>
        <p:blipFill rotWithShape="1">
          <a:blip r:embed="rId3">
            <a:alphaModFix/>
          </a:blip>
          <a:srcRect l="5435" r="5435"/>
          <a:stretch/>
        </p:blipFill>
        <p:spPr>
          <a:prstGeom prst="rect">
            <a:avLst/>
          </a:prstGeom>
          <a:solidFill>
            <a:srgbClr val="727272"/>
          </a:solidFill>
          <a:ln>
            <a:noFill/>
          </a:ln>
        </p:spPr>
      </p:pic>
      <p:sp>
        <p:nvSpPr>
          <p:cNvPr id="460" name="Google Shape;460;p10"/>
          <p:cNvSpPr txBox="1">
            <a:spLocks noGrp="1"/>
          </p:cNvSpPr>
          <p:nvPr>
            <p:ph type="ctrTitle"/>
          </p:nvPr>
        </p:nvSpPr>
        <p:spPr>
          <a:xfrm>
            <a:off x="1724981" y="2719096"/>
            <a:ext cx="2847019" cy="58183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1"/>
              </a:buClr>
              <a:buSzPts val="4400"/>
              <a:buFont typeface="Poppins Medium"/>
              <a:buNone/>
            </a:pPr>
            <a:r>
              <a:rPr lang="en-US" sz="4400"/>
              <a:t>Our Team</a:t>
            </a:r>
            <a:endParaRPr/>
          </a:p>
        </p:txBody>
      </p:sp>
      <p:sp>
        <p:nvSpPr>
          <p:cNvPr id="461" name="Google Shape;461;p10"/>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1026" name="Picture 2" descr="Transparent Student Icon Png, Png Download , Transparent Png Image ...">
            <a:extLst>
              <a:ext uri="{FF2B5EF4-FFF2-40B4-BE49-F238E27FC236}">
                <a16:creationId xmlns:a16="http://schemas.microsoft.com/office/drawing/2014/main" id="{E80CA65E-9F9D-4C9F-83BB-A9DC7FD473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030" y="1509879"/>
            <a:ext cx="2663323" cy="2989167"/>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028" name="Picture 4" descr="Man teacher Icon | Noto Emoji People Profession Iconset | Google">
            <a:extLst>
              <a:ext uri="{FF2B5EF4-FFF2-40B4-BE49-F238E27FC236}">
                <a16:creationId xmlns:a16="http://schemas.microsoft.com/office/drawing/2014/main" id="{945C0F9B-4779-41C2-ACBA-02B7BA2A1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847" y="1509879"/>
            <a:ext cx="2877613" cy="2989167"/>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29" name="Google Shape;426;p9">
            <a:extLst>
              <a:ext uri="{FF2B5EF4-FFF2-40B4-BE49-F238E27FC236}">
                <a16:creationId xmlns:a16="http://schemas.microsoft.com/office/drawing/2014/main" id="{4DC4ED87-C970-43CB-92F7-0E6A2315A7D9}"/>
              </a:ext>
            </a:extLst>
          </p:cNvPr>
          <p:cNvSpPr txBox="1"/>
          <p:nvPr/>
        </p:nvSpPr>
        <p:spPr>
          <a:xfrm>
            <a:off x="2972925" y="4987997"/>
            <a:ext cx="19934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Poppins Medium"/>
                <a:ea typeface="Poppins Medium"/>
                <a:cs typeface="Poppins Medium"/>
                <a:sym typeface="Poppins Medium"/>
              </a:rPr>
              <a:t>Amit Kr. </a:t>
            </a:r>
            <a:r>
              <a:rPr lang="en-US" sz="1800" b="1" dirty="0" err="1">
                <a:solidFill>
                  <a:schemeClr val="dk1"/>
                </a:solidFill>
                <a:latin typeface="Poppins Medium"/>
                <a:ea typeface="Poppins Medium"/>
                <a:cs typeface="Poppins Medium"/>
                <a:sym typeface="Poppins Medium"/>
              </a:rPr>
              <a:t>Balyan</a:t>
            </a:r>
            <a:endParaRPr sz="1800" b="1" dirty="0">
              <a:solidFill>
                <a:schemeClr val="dk1"/>
              </a:solidFill>
              <a:latin typeface="Poppins Medium"/>
              <a:ea typeface="Poppins Medium"/>
              <a:cs typeface="Poppins Medium"/>
              <a:sym typeface="Poppins Medium"/>
            </a:endParaRPr>
          </a:p>
        </p:txBody>
      </p:sp>
      <p:sp>
        <p:nvSpPr>
          <p:cNvPr id="30" name="Google Shape;426;p9">
            <a:extLst>
              <a:ext uri="{FF2B5EF4-FFF2-40B4-BE49-F238E27FC236}">
                <a16:creationId xmlns:a16="http://schemas.microsoft.com/office/drawing/2014/main" id="{B29A291E-8A63-4094-94C2-6B99041C5311}"/>
              </a:ext>
            </a:extLst>
          </p:cNvPr>
          <p:cNvSpPr txBox="1"/>
          <p:nvPr/>
        </p:nvSpPr>
        <p:spPr>
          <a:xfrm>
            <a:off x="7026772" y="4987997"/>
            <a:ext cx="2381838"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Poppins Medium"/>
                <a:ea typeface="Poppins Medium"/>
                <a:cs typeface="Poppins Medium"/>
                <a:sym typeface="Poppins Medium"/>
              </a:rPr>
              <a:t>Namrata Khurana</a:t>
            </a:r>
            <a:endParaRPr sz="1800" b="1" dirty="0">
              <a:solidFill>
                <a:schemeClr val="dk1"/>
              </a:solidFill>
              <a:latin typeface="Poppins Medium"/>
              <a:ea typeface="Poppins Medium"/>
              <a:cs typeface="Poppins Medium"/>
              <a:sym typeface="Poppins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06" name="Google Shape;506;p13"/>
          <p:cNvPicPr preferRelativeResize="0">
            <a:picLocks noGrp="1"/>
          </p:cNvPicPr>
          <p:nvPr>
            <p:ph type="pic" idx="2"/>
          </p:nvPr>
        </p:nvPicPr>
        <p:blipFill rotWithShape="1">
          <a:blip r:embed="rId3">
            <a:alphaModFix/>
          </a:blip>
          <a:srcRect l="8795" r="8795"/>
          <a:stretch/>
        </p:blipFill>
        <p:spPr>
          <a:prstGeom prst="rect">
            <a:avLst/>
          </a:prstGeom>
          <a:solidFill>
            <a:srgbClr val="727272"/>
          </a:solidFill>
          <a:ln>
            <a:noFill/>
          </a:ln>
        </p:spPr>
      </p:pic>
      <p:sp>
        <p:nvSpPr>
          <p:cNvPr id="504" name="Google Shape;504;p13"/>
          <p:cNvSpPr txBox="1">
            <a:spLocks noGrp="1"/>
          </p:cNvSpPr>
          <p:nvPr>
            <p:ph type="ctrTitle"/>
          </p:nvPr>
        </p:nvSpPr>
        <p:spPr>
          <a:xfrm>
            <a:off x="1129553" y="2732757"/>
            <a:ext cx="3863361" cy="58183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1"/>
              </a:buClr>
              <a:buSzPts val="4400"/>
              <a:buFont typeface="Poppins Medium"/>
              <a:buNone/>
            </a:pPr>
            <a:r>
              <a:rPr lang="en-US" sz="4400"/>
              <a:t>Project Goals</a:t>
            </a:r>
            <a:endParaRPr/>
          </a:p>
        </p:txBody>
      </p:sp>
      <p:sp>
        <p:nvSpPr>
          <p:cNvPr id="505" name="Google Shape;505;p13"/>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14"/>
          <p:cNvSpPr txBox="1">
            <a:spLocks noGrp="1"/>
          </p:cNvSpPr>
          <p:nvPr>
            <p:ph type="title"/>
          </p:nvPr>
        </p:nvSpPr>
        <p:spPr>
          <a:xfrm>
            <a:off x="685800" y="453048"/>
            <a:ext cx="10817352" cy="749808"/>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1"/>
              </a:buClr>
              <a:buSzPts val="3200"/>
              <a:buFont typeface="Poppins Medium"/>
              <a:buNone/>
            </a:pPr>
            <a:r>
              <a:rPr lang="en-US" sz="3200" b="1" dirty="0"/>
              <a:t>Problem Statement</a:t>
            </a:r>
            <a:endParaRPr sz="3200" dirty="0"/>
          </a:p>
        </p:txBody>
      </p:sp>
      <p:grpSp>
        <p:nvGrpSpPr>
          <p:cNvPr id="513" name="Google Shape;513;p14"/>
          <p:cNvGrpSpPr/>
          <p:nvPr/>
        </p:nvGrpSpPr>
        <p:grpSpPr>
          <a:xfrm>
            <a:off x="8147645" y="1451984"/>
            <a:ext cx="1738036" cy="1741863"/>
            <a:chOff x="403166" y="1435608"/>
            <a:chExt cx="2456822" cy="2596068"/>
          </a:xfrm>
        </p:grpSpPr>
        <p:sp>
          <p:nvSpPr>
            <p:cNvPr id="514" name="Google Shape;514;p14"/>
            <p:cNvSpPr/>
            <p:nvPr/>
          </p:nvSpPr>
          <p:spPr>
            <a:xfrm>
              <a:off x="403166" y="1539832"/>
              <a:ext cx="2456822" cy="2491844"/>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pic>
          <p:nvPicPr>
            <p:cNvPr id="515" name="Google Shape;515;p14"/>
            <p:cNvPicPr preferRelativeResize="0"/>
            <p:nvPr/>
          </p:nvPicPr>
          <p:blipFill rotWithShape="1">
            <a:blip r:embed="rId3">
              <a:alphaModFix/>
            </a:blip>
            <a:srcRect l="24437" t="15290" r="26023" b="16268"/>
            <a:stretch/>
          </p:blipFill>
          <p:spPr>
            <a:xfrm>
              <a:off x="997526" y="1961803"/>
              <a:ext cx="1263535" cy="1745673"/>
            </a:xfrm>
            <a:prstGeom prst="rect">
              <a:avLst/>
            </a:prstGeom>
            <a:noFill/>
            <a:ln>
              <a:noFill/>
            </a:ln>
          </p:spPr>
        </p:pic>
        <p:sp>
          <p:nvSpPr>
            <p:cNvPr id="516" name="Google Shape;516;p14"/>
            <p:cNvSpPr/>
            <p:nvPr/>
          </p:nvSpPr>
          <p:spPr>
            <a:xfrm>
              <a:off x="573783" y="1435608"/>
              <a:ext cx="694113" cy="731520"/>
            </a:xfrm>
            <a:prstGeom prst="ellipse">
              <a:avLst/>
            </a:prstGeom>
            <a:solidFill>
              <a:srgbClr val="EE64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sp>
          <p:nvSpPr>
            <p:cNvPr id="517" name="Google Shape;517;p14"/>
            <p:cNvSpPr txBox="1"/>
            <p:nvPr/>
          </p:nvSpPr>
          <p:spPr>
            <a:xfrm>
              <a:off x="726842" y="1514247"/>
              <a:ext cx="379271" cy="4128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Poppins"/>
                  <a:ea typeface="Poppins"/>
                  <a:cs typeface="Poppins"/>
                  <a:sym typeface="Poppins"/>
                </a:rPr>
                <a:t>1</a:t>
              </a:r>
              <a:endParaRPr/>
            </a:p>
          </p:txBody>
        </p:sp>
      </p:grpSp>
      <p:sp>
        <p:nvSpPr>
          <p:cNvPr id="518" name="Google Shape;518;p14"/>
          <p:cNvSpPr txBox="1"/>
          <p:nvPr/>
        </p:nvSpPr>
        <p:spPr>
          <a:xfrm>
            <a:off x="7687363" y="3543178"/>
            <a:ext cx="255062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dk1"/>
                </a:solidFill>
                <a:latin typeface="Poppins"/>
                <a:ea typeface="Poppins"/>
                <a:cs typeface="Poppins"/>
                <a:sym typeface="Poppins"/>
              </a:rPr>
              <a:t>Quality</a:t>
            </a:r>
            <a:endParaRPr dirty="0"/>
          </a:p>
        </p:txBody>
      </p:sp>
      <p:sp>
        <p:nvSpPr>
          <p:cNvPr id="519" name="Google Shape;519;p14"/>
          <p:cNvSpPr txBox="1"/>
          <p:nvPr/>
        </p:nvSpPr>
        <p:spPr>
          <a:xfrm>
            <a:off x="9592885" y="3570972"/>
            <a:ext cx="255062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dk1"/>
                </a:solidFill>
                <a:latin typeface="Poppins"/>
                <a:ea typeface="Poppins"/>
                <a:cs typeface="Poppins"/>
                <a:sym typeface="Poppins"/>
              </a:rPr>
              <a:t>Security</a:t>
            </a:r>
            <a:endParaRPr/>
          </a:p>
        </p:txBody>
      </p:sp>
      <p:grpSp>
        <p:nvGrpSpPr>
          <p:cNvPr id="520" name="Google Shape;520;p14"/>
          <p:cNvGrpSpPr/>
          <p:nvPr/>
        </p:nvGrpSpPr>
        <p:grpSpPr>
          <a:xfrm>
            <a:off x="10199178" y="1419845"/>
            <a:ext cx="1690836" cy="1769853"/>
            <a:chOff x="3363489" y="1435608"/>
            <a:chExt cx="2456822" cy="2592462"/>
          </a:xfrm>
        </p:grpSpPr>
        <p:pic>
          <p:nvPicPr>
            <p:cNvPr id="521" name="Google Shape;521;p14"/>
            <p:cNvPicPr preferRelativeResize="0"/>
            <p:nvPr/>
          </p:nvPicPr>
          <p:blipFill rotWithShape="1">
            <a:blip r:embed="rId4">
              <a:alphaModFix/>
            </a:blip>
            <a:srcRect/>
            <a:stretch/>
          </p:blipFill>
          <p:spPr>
            <a:xfrm>
              <a:off x="3717834" y="1962904"/>
              <a:ext cx="1844326" cy="1844326"/>
            </a:xfrm>
            <a:prstGeom prst="rect">
              <a:avLst/>
            </a:prstGeom>
            <a:noFill/>
            <a:ln>
              <a:noFill/>
            </a:ln>
          </p:spPr>
        </p:pic>
        <p:sp>
          <p:nvSpPr>
            <p:cNvPr id="522" name="Google Shape;522;p14"/>
            <p:cNvSpPr/>
            <p:nvPr/>
          </p:nvSpPr>
          <p:spPr>
            <a:xfrm>
              <a:off x="3363489" y="1575814"/>
              <a:ext cx="2456822" cy="2452256"/>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sp>
          <p:nvSpPr>
            <p:cNvPr id="523" name="Google Shape;523;p14"/>
            <p:cNvSpPr/>
            <p:nvPr/>
          </p:nvSpPr>
          <p:spPr>
            <a:xfrm>
              <a:off x="3560165" y="1435608"/>
              <a:ext cx="694113" cy="731520"/>
            </a:xfrm>
            <a:prstGeom prst="ellipse">
              <a:avLst/>
            </a:prstGeom>
            <a:solidFill>
              <a:srgbClr val="EE64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sp>
          <p:nvSpPr>
            <p:cNvPr id="524" name="Google Shape;524;p14"/>
            <p:cNvSpPr txBox="1"/>
            <p:nvPr/>
          </p:nvSpPr>
          <p:spPr>
            <a:xfrm>
              <a:off x="3676543" y="1515148"/>
              <a:ext cx="461356"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Poppins"/>
                  <a:ea typeface="Poppins"/>
                  <a:cs typeface="Poppins"/>
                  <a:sym typeface="Poppins"/>
                </a:rPr>
                <a:t>2</a:t>
              </a:r>
              <a:endParaRPr/>
            </a:p>
          </p:txBody>
        </p:sp>
      </p:grpSp>
      <p:sp>
        <p:nvSpPr>
          <p:cNvPr id="525" name="Google Shape;525;p14"/>
          <p:cNvSpPr txBox="1"/>
          <p:nvPr/>
        </p:nvSpPr>
        <p:spPr>
          <a:xfrm>
            <a:off x="7647880" y="6145026"/>
            <a:ext cx="255062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dirty="0">
                <a:solidFill>
                  <a:schemeClr val="dk1"/>
                </a:solidFill>
                <a:latin typeface="Poppins"/>
                <a:ea typeface="Poppins"/>
                <a:cs typeface="Poppins"/>
                <a:sym typeface="Poppins"/>
              </a:rPr>
              <a:t>Interactivity</a:t>
            </a:r>
            <a:endParaRPr dirty="0"/>
          </a:p>
        </p:txBody>
      </p:sp>
      <p:sp>
        <p:nvSpPr>
          <p:cNvPr id="526" name="Google Shape;526;p14"/>
          <p:cNvSpPr txBox="1"/>
          <p:nvPr/>
        </p:nvSpPr>
        <p:spPr>
          <a:xfrm>
            <a:off x="9575255" y="6183764"/>
            <a:ext cx="255062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dk1"/>
                </a:solidFill>
                <a:latin typeface="Poppins"/>
                <a:ea typeface="Poppins"/>
                <a:cs typeface="Poppins"/>
                <a:sym typeface="Poppins"/>
              </a:rPr>
              <a:t>Speed</a:t>
            </a:r>
            <a:endParaRPr/>
          </a:p>
        </p:txBody>
      </p:sp>
      <p:grpSp>
        <p:nvGrpSpPr>
          <p:cNvPr id="527" name="Google Shape;527;p14"/>
          <p:cNvGrpSpPr/>
          <p:nvPr/>
        </p:nvGrpSpPr>
        <p:grpSpPr>
          <a:xfrm>
            <a:off x="7995243" y="4187403"/>
            <a:ext cx="2072602" cy="1996361"/>
            <a:chOff x="6338184" y="1435608"/>
            <a:chExt cx="2456822" cy="2596067"/>
          </a:xfrm>
        </p:grpSpPr>
        <p:sp>
          <p:nvSpPr>
            <p:cNvPr id="528" name="Google Shape;528;p14"/>
            <p:cNvSpPr/>
            <p:nvPr/>
          </p:nvSpPr>
          <p:spPr>
            <a:xfrm>
              <a:off x="6338184" y="1579419"/>
              <a:ext cx="2456822" cy="2452256"/>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sp>
          <p:nvSpPr>
            <p:cNvPr id="529" name="Google Shape;529;p14"/>
            <p:cNvSpPr/>
            <p:nvPr/>
          </p:nvSpPr>
          <p:spPr>
            <a:xfrm>
              <a:off x="6584024" y="1435608"/>
              <a:ext cx="694113" cy="731520"/>
            </a:xfrm>
            <a:prstGeom prst="ellipse">
              <a:avLst/>
            </a:prstGeom>
            <a:solidFill>
              <a:srgbClr val="EE64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sp>
          <p:nvSpPr>
            <p:cNvPr id="530" name="Google Shape;530;p14"/>
            <p:cNvSpPr txBox="1"/>
            <p:nvPr/>
          </p:nvSpPr>
          <p:spPr>
            <a:xfrm>
              <a:off x="6700402" y="1579419"/>
              <a:ext cx="461356"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Poppins"/>
                  <a:ea typeface="Poppins"/>
                  <a:cs typeface="Poppins"/>
                  <a:sym typeface="Poppins"/>
                </a:rPr>
                <a:t>3</a:t>
              </a:r>
              <a:endParaRPr/>
            </a:p>
          </p:txBody>
        </p:sp>
        <p:pic>
          <p:nvPicPr>
            <p:cNvPr id="531" name="Google Shape;531;p14"/>
            <p:cNvPicPr preferRelativeResize="0"/>
            <p:nvPr/>
          </p:nvPicPr>
          <p:blipFill rotWithShape="1">
            <a:blip r:embed="rId5">
              <a:alphaModFix/>
            </a:blip>
            <a:srcRect/>
            <a:stretch/>
          </p:blipFill>
          <p:spPr>
            <a:xfrm>
              <a:off x="7020088" y="1979529"/>
              <a:ext cx="1113646" cy="1675108"/>
            </a:xfrm>
            <a:prstGeom prst="rect">
              <a:avLst/>
            </a:prstGeom>
            <a:noFill/>
            <a:ln>
              <a:noFill/>
            </a:ln>
          </p:spPr>
        </p:pic>
      </p:grpSp>
      <p:grpSp>
        <p:nvGrpSpPr>
          <p:cNvPr id="532" name="Google Shape;532;p14"/>
          <p:cNvGrpSpPr/>
          <p:nvPr/>
        </p:nvGrpSpPr>
        <p:grpSpPr>
          <a:xfrm>
            <a:off x="10234468" y="4288725"/>
            <a:ext cx="1655546" cy="1725564"/>
            <a:chOff x="9314007" y="1435608"/>
            <a:chExt cx="2456822" cy="2604379"/>
          </a:xfrm>
        </p:grpSpPr>
        <p:grpSp>
          <p:nvGrpSpPr>
            <p:cNvPr id="533" name="Google Shape;533;p14"/>
            <p:cNvGrpSpPr/>
            <p:nvPr/>
          </p:nvGrpSpPr>
          <p:grpSpPr>
            <a:xfrm>
              <a:off x="9314007" y="1435608"/>
              <a:ext cx="2456822" cy="2604379"/>
              <a:chOff x="9314007" y="1435608"/>
              <a:chExt cx="2456822" cy="2604379"/>
            </a:xfrm>
          </p:grpSpPr>
          <p:sp>
            <p:nvSpPr>
              <p:cNvPr id="534" name="Google Shape;534;p14"/>
              <p:cNvSpPr/>
              <p:nvPr/>
            </p:nvSpPr>
            <p:spPr>
              <a:xfrm>
                <a:off x="9314007" y="1587731"/>
                <a:ext cx="2456822" cy="2452256"/>
              </a:xfrm>
              <a:prstGeom prst="ellipse">
                <a:avLst/>
              </a:pr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pic>
            <p:nvPicPr>
              <p:cNvPr id="535" name="Google Shape;535;p14"/>
              <p:cNvPicPr preferRelativeResize="0"/>
              <p:nvPr/>
            </p:nvPicPr>
            <p:blipFill rotWithShape="1">
              <a:blip r:embed="rId6">
                <a:alphaModFix/>
              </a:blip>
              <a:srcRect/>
              <a:stretch/>
            </p:blipFill>
            <p:spPr>
              <a:xfrm>
                <a:off x="9762979" y="1962904"/>
                <a:ext cx="1586170" cy="1586170"/>
              </a:xfrm>
              <a:prstGeom prst="rect">
                <a:avLst/>
              </a:prstGeom>
              <a:noFill/>
              <a:ln>
                <a:noFill/>
              </a:ln>
            </p:spPr>
          </p:pic>
          <p:sp>
            <p:nvSpPr>
              <p:cNvPr id="536" name="Google Shape;536;p14"/>
              <p:cNvSpPr/>
              <p:nvPr/>
            </p:nvSpPr>
            <p:spPr>
              <a:xfrm>
                <a:off x="9380505" y="1435608"/>
                <a:ext cx="694113" cy="731520"/>
              </a:xfrm>
              <a:prstGeom prst="ellipse">
                <a:avLst/>
              </a:prstGeom>
              <a:solidFill>
                <a:srgbClr val="EE64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grpSp>
        <p:sp>
          <p:nvSpPr>
            <p:cNvPr id="537" name="Google Shape;537;p14"/>
            <p:cNvSpPr txBox="1"/>
            <p:nvPr/>
          </p:nvSpPr>
          <p:spPr>
            <a:xfrm>
              <a:off x="9496883" y="1555976"/>
              <a:ext cx="461356"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Poppins"/>
                  <a:ea typeface="Poppins"/>
                  <a:cs typeface="Poppins"/>
                  <a:sym typeface="Poppins"/>
                </a:rPr>
                <a:t>4</a:t>
              </a:r>
              <a:endParaRPr/>
            </a:p>
          </p:txBody>
        </p:sp>
      </p:grpSp>
      <p:sp>
        <p:nvSpPr>
          <p:cNvPr id="538" name="Google Shape;538;p14"/>
          <p:cNvSpPr txBox="1"/>
          <p:nvPr/>
        </p:nvSpPr>
        <p:spPr>
          <a:xfrm>
            <a:off x="1057451" y="1524258"/>
            <a:ext cx="6741546" cy="6032380"/>
          </a:xfrm>
          <a:prstGeom prst="rect">
            <a:avLst/>
          </a:prstGeom>
          <a:noFill/>
          <a:ln>
            <a:noFill/>
          </a:ln>
        </p:spPr>
        <p:txBody>
          <a:bodyPr spcFirstLastPara="1" wrap="square" lIns="91425" tIns="45700" rIns="91425" bIns="45700" anchor="t" anchorCtr="0">
            <a:spAutoFit/>
          </a:bodyPr>
          <a:lstStyle/>
          <a:p>
            <a:pPr algn="just"/>
            <a:r>
              <a:rPr lang="en-US" sz="1800" dirty="0">
                <a:solidFill>
                  <a:schemeClr val="dk1"/>
                </a:solidFill>
                <a:latin typeface="Poppins" panose="020B0604020202020204" charset="0"/>
                <a:ea typeface="Poppins"/>
                <a:cs typeface="Poppins" panose="020B0604020202020204" charset="0"/>
                <a:sym typeface="Poppins"/>
              </a:rPr>
              <a:t>To create a </a:t>
            </a:r>
            <a:r>
              <a:rPr lang="en-US" sz="1800" b="1" dirty="0">
                <a:solidFill>
                  <a:schemeClr val="dk1"/>
                </a:solidFill>
                <a:latin typeface="Poppins" panose="020B0604020202020204" charset="0"/>
                <a:ea typeface="Poppins"/>
                <a:cs typeface="Poppins" panose="020B0604020202020204" charset="0"/>
                <a:sym typeface="Poppins"/>
              </a:rPr>
              <a:t>Student Management System </a:t>
            </a:r>
            <a:r>
              <a:rPr lang="en-US" sz="1800" dirty="0">
                <a:solidFill>
                  <a:schemeClr val="dk1"/>
                </a:solidFill>
                <a:latin typeface="Poppins" panose="020B0604020202020204" charset="0"/>
                <a:ea typeface="Poppins"/>
                <a:cs typeface="Poppins" panose="020B0604020202020204" charset="0"/>
                <a:sym typeface="Poppins"/>
              </a:rPr>
              <a:t>using full stack development tools and technologies, which </a:t>
            </a:r>
            <a:r>
              <a:rPr lang="en-US" sz="1800" dirty="0">
                <a:latin typeface="Poppins" panose="020B0604020202020204" charset="0"/>
                <a:cs typeface="Poppins" panose="020B0604020202020204" charset="0"/>
              </a:rPr>
              <a:t>allows students to register for courses and view report. Professors will be able to access the system to sign up to teach courses as well as record grades. The college will keep the existing course catalog database where all course information is maintained. The system will allow students to select course offerings for the coming semester. Course offerings will have a maximum of ten For each semester, there is a period of time that students can change their schedule. Students must be able to access the system during this time to add or drop courses. Once the registration process is completed for a student, the registration system sends information to the billing system so the student can be billed for the semester. </a:t>
            </a:r>
            <a:br>
              <a:rPr lang="en-US" sz="1800" dirty="0">
                <a:latin typeface="Poppins" panose="020B0604020202020204" charset="0"/>
                <a:cs typeface="Poppins" panose="020B0604020202020204" charset="0"/>
              </a:rPr>
            </a:br>
            <a:endParaRPr lang="en-US" sz="1800" dirty="0">
              <a:latin typeface="Poppins" panose="020B0604020202020204" charset="0"/>
              <a:cs typeface="Poppins" panose="020B0604020202020204" charset="0"/>
            </a:endParaRPr>
          </a:p>
          <a:p>
            <a:br>
              <a:rPr lang="en-US" sz="2800" dirty="0"/>
            </a:br>
            <a:endParaRPr sz="2600" dirty="0">
              <a:solidFill>
                <a:schemeClr val="dk1"/>
              </a:solidFill>
              <a:latin typeface="Poppins"/>
              <a:ea typeface="Poppins"/>
              <a:cs typeface="Poppins"/>
              <a:sym typeface="Poppins"/>
            </a:endParaRPr>
          </a:p>
          <a:p>
            <a:pPr marL="0" marR="0" lvl="0" indent="0" algn="l" rtl="0">
              <a:spcBef>
                <a:spcPts val="0"/>
              </a:spcBef>
              <a:spcAft>
                <a:spcPts val="0"/>
              </a:spcAft>
              <a:buNone/>
            </a:pPr>
            <a:endParaRPr sz="2600" dirty="0">
              <a:solidFill>
                <a:schemeClr val="dk1"/>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pic>
        <p:nvPicPr>
          <p:cNvPr id="546" name="Google Shape;546;p15"/>
          <p:cNvPicPr preferRelativeResize="0">
            <a:picLocks noGrp="1"/>
          </p:cNvPicPr>
          <p:nvPr>
            <p:ph type="pic" idx="2"/>
          </p:nvPr>
        </p:nvPicPr>
        <p:blipFill rotWithShape="1">
          <a:blip r:embed="rId3">
            <a:alphaModFix/>
          </a:blip>
          <a:srcRect l="8650" r="8649"/>
          <a:stretch/>
        </p:blipFill>
        <p:spPr>
          <a:xfrm>
            <a:off x="5864352" y="0"/>
            <a:ext cx="6309360" cy="6841475"/>
          </a:xfrm>
          <a:prstGeom prst="rect">
            <a:avLst/>
          </a:prstGeom>
          <a:solidFill>
            <a:srgbClr val="727272"/>
          </a:solidFill>
          <a:ln>
            <a:noFill/>
          </a:ln>
        </p:spPr>
      </p:pic>
      <p:sp>
        <p:nvSpPr>
          <p:cNvPr id="544" name="Google Shape;544;p15"/>
          <p:cNvSpPr txBox="1">
            <a:spLocks noGrp="1"/>
          </p:cNvSpPr>
          <p:nvPr>
            <p:ph type="ctrTitle"/>
          </p:nvPr>
        </p:nvSpPr>
        <p:spPr>
          <a:xfrm>
            <a:off x="1026022" y="1652206"/>
            <a:ext cx="4838330" cy="136198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accent1"/>
              </a:buClr>
              <a:buSzPts val="4400"/>
              <a:buFont typeface="Poppins Medium"/>
              <a:buNone/>
            </a:pPr>
            <a:r>
              <a:rPr lang="en-US" sz="4400" dirty="0"/>
              <a:t>Engineering</a:t>
            </a:r>
            <a:br>
              <a:rPr lang="en-US" sz="4400" dirty="0"/>
            </a:br>
            <a:r>
              <a:rPr lang="en-US" sz="4400" dirty="0"/>
              <a:t>Practices</a:t>
            </a:r>
            <a:br>
              <a:rPr lang="en-US" sz="4400" dirty="0"/>
            </a:br>
            <a:r>
              <a:rPr lang="en-US" sz="4400" dirty="0"/>
              <a:t>(Design Patterns and Principles-UML)</a:t>
            </a:r>
            <a:endParaRPr dirty="0"/>
          </a:p>
        </p:txBody>
      </p:sp>
      <p:sp>
        <p:nvSpPr>
          <p:cNvPr id="545" name="Google Shape;545;p15"/>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3" name="Title 2">
            <a:extLst>
              <a:ext uri="{FF2B5EF4-FFF2-40B4-BE49-F238E27FC236}">
                <a16:creationId xmlns:a16="http://schemas.microsoft.com/office/drawing/2014/main" id="{77551559-EABD-4FB0-B1CF-FD6BB391192C}"/>
              </a:ext>
            </a:extLst>
          </p:cNvPr>
          <p:cNvSpPr>
            <a:spLocks noGrp="1"/>
          </p:cNvSpPr>
          <p:nvPr>
            <p:ph type="title"/>
          </p:nvPr>
        </p:nvSpPr>
        <p:spPr>
          <a:xfrm>
            <a:off x="1226784" y="401518"/>
            <a:ext cx="10817352" cy="749808"/>
          </a:xfrm>
        </p:spPr>
        <p:txBody>
          <a:bodyPr/>
          <a:lstStyle/>
          <a:p>
            <a:r>
              <a:rPr lang="en-IN" dirty="0"/>
              <a:t>Use Case</a:t>
            </a:r>
          </a:p>
        </p:txBody>
      </p:sp>
      <p:pic>
        <p:nvPicPr>
          <p:cNvPr id="2" name="Picture 1">
            <a:extLst>
              <a:ext uri="{FF2B5EF4-FFF2-40B4-BE49-F238E27FC236}">
                <a16:creationId xmlns:a16="http://schemas.microsoft.com/office/drawing/2014/main" id="{BDFAD52E-CC07-4A2F-95E3-3B1EF18CD5E4}"/>
              </a:ext>
            </a:extLst>
          </p:cNvPr>
          <p:cNvPicPr>
            <a:picLocks noChangeAspect="1"/>
          </p:cNvPicPr>
          <p:nvPr/>
        </p:nvPicPr>
        <p:blipFill>
          <a:blip r:embed="rId3"/>
          <a:stretch>
            <a:fillRect/>
          </a:stretch>
        </p:blipFill>
        <p:spPr>
          <a:xfrm>
            <a:off x="2753360" y="1020882"/>
            <a:ext cx="7406291" cy="52832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65413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3" name="Title 2">
            <a:extLst>
              <a:ext uri="{FF2B5EF4-FFF2-40B4-BE49-F238E27FC236}">
                <a16:creationId xmlns:a16="http://schemas.microsoft.com/office/drawing/2014/main" id="{77551559-EABD-4FB0-B1CF-FD6BB391192C}"/>
              </a:ext>
            </a:extLst>
          </p:cNvPr>
          <p:cNvSpPr>
            <a:spLocks noGrp="1"/>
          </p:cNvSpPr>
          <p:nvPr>
            <p:ph type="title"/>
          </p:nvPr>
        </p:nvSpPr>
        <p:spPr>
          <a:xfrm>
            <a:off x="1064720" y="138618"/>
            <a:ext cx="10817352" cy="749808"/>
          </a:xfrm>
        </p:spPr>
        <p:txBody>
          <a:bodyPr/>
          <a:lstStyle/>
          <a:p>
            <a:r>
              <a:rPr lang="en-IN" dirty="0"/>
              <a:t>Use Case</a:t>
            </a:r>
          </a:p>
        </p:txBody>
      </p:sp>
      <p:pic>
        <p:nvPicPr>
          <p:cNvPr id="4" name="Picture 3">
            <a:extLst>
              <a:ext uri="{FF2B5EF4-FFF2-40B4-BE49-F238E27FC236}">
                <a16:creationId xmlns:a16="http://schemas.microsoft.com/office/drawing/2014/main" id="{A5B12E3E-E76A-4046-AEE9-ABD69357684C}"/>
              </a:ext>
            </a:extLst>
          </p:cNvPr>
          <p:cNvPicPr>
            <a:picLocks noChangeAspect="1"/>
          </p:cNvPicPr>
          <p:nvPr/>
        </p:nvPicPr>
        <p:blipFill>
          <a:blip r:embed="rId3"/>
          <a:stretch>
            <a:fillRect/>
          </a:stretch>
        </p:blipFill>
        <p:spPr>
          <a:xfrm>
            <a:off x="2343356" y="986448"/>
            <a:ext cx="8260080" cy="512987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91673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3" name="Title 2">
            <a:extLst>
              <a:ext uri="{FF2B5EF4-FFF2-40B4-BE49-F238E27FC236}">
                <a16:creationId xmlns:a16="http://schemas.microsoft.com/office/drawing/2014/main" id="{77551559-EABD-4FB0-B1CF-FD6BB391192C}"/>
              </a:ext>
            </a:extLst>
          </p:cNvPr>
          <p:cNvSpPr>
            <a:spLocks noGrp="1"/>
          </p:cNvSpPr>
          <p:nvPr>
            <p:ph type="title"/>
          </p:nvPr>
        </p:nvSpPr>
        <p:spPr>
          <a:xfrm>
            <a:off x="1374648" y="482798"/>
            <a:ext cx="10817352" cy="749808"/>
          </a:xfrm>
        </p:spPr>
        <p:txBody>
          <a:bodyPr/>
          <a:lstStyle/>
          <a:p>
            <a:r>
              <a:rPr lang="en-IN" dirty="0"/>
              <a:t>Activity </a:t>
            </a:r>
            <a:br>
              <a:rPr lang="en-IN" dirty="0"/>
            </a:br>
            <a:r>
              <a:rPr lang="en-IN" dirty="0"/>
              <a:t>Diagram</a:t>
            </a:r>
          </a:p>
        </p:txBody>
      </p:sp>
      <p:pic>
        <p:nvPicPr>
          <p:cNvPr id="5" name="Picture 4">
            <a:extLst>
              <a:ext uri="{FF2B5EF4-FFF2-40B4-BE49-F238E27FC236}">
                <a16:creationId xmlns:a16="http://schemas.microsoft.com/office/drawing/2014/main" id="{B6FE6C38-8E74-4A34-AC12-09C67CE2289D}"/>
              </a:ext>
            </a:extLst>
          </p:cNvPr>
          <p:cNvPicPr>
            <a:picLocks noChangeAspect="1"/>
          </p:cNvPicPr>
          <p:nvPr/>
        </p:nvPicPr>
        <p:blipFill>
          <a:blip r:embed="rId3"/>
          <a:stretch>
            <a:fillRect/>
          </a:stretch>
        </p:blipFill>
        <p:spPr>
          <a:xfrm>
            <a:off x="3731728" y="454930"/>
            <a:ext cx="5920272" cy="592027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71342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3" name="Title 2">
            <a:extLst>
              <a:ext uri="{FF2B5EF4-FFF2-40B4-BE49-F238E27FC236}">
                <a16:creationId xmlns:a16="http://schemas.microsoft.com/office/drawing/2014/main" id="{77551559-EABD-4FB0-B1CF-FD6BB391192C}"/>
              </a:ext>
            </a:extLst>
          </p:cNvPr>
          <p:cNvSpPr>
            <a:spLocks noGrp="1"/>
          </p:cNvSpPr>
          <p:nvPr>
            <p:ph type="title"/>
          </p:nvPr>
        </p:nvSpPr>
        <p:spPr>
          <a:xfrm>
            <a:off x="1091814" y="462478"/>
            <a:ext cx="10817352" cy="749808"/>
          </a:xfrm>
        </p:spPr>
        <p:txBody>
          <a:bodyPr/>
          <a:lstStyle/>
          <a:p>
            <a:r>
              <a:rPr lang="en-IN" dirty="0"/>
              <a:t>Activity</a:t>
            </a:r>
            <a:br>
              <a:rPr lang="en-IN" dirty="0"/>
            </a:br>
            <a:r>
              <a:rPr lang="en-IN" dirty="0"/>
              <a:t> Diagram</a:t>
            </a:r>
          </a:p>
        </p:txBody>
      </p:sp>
      <p:pic>
        <p:nvPicPr>
          <p:cNvPr id="4" name="Picture 3">
            <a:extLst>
              <a:ext uri="{FF2B5EF4-FFF2-40B4-BE49-F238E27FC236}">
                <a16:creationId xmlns:a16="http://schemas.microsoft.com/office/drawing/2014/main" id="{3E069C66-2571-4EDC-AA09-B314B7046569}"/>
              </a:ext>
            </a:extLst>
          </p:cNvPr>
          <p:cNvPicPr>
            <a:picLocks noChangeAspect="1"/>
          </p:cNvPicPr>
          <p:nvPr/>
        </p:nvPicPr>
        <p:blipFill>
          <a:blip r:embed="rId3"/>
          <a:stretch>
            <a:fillRect/>
          </a:stretch>
        </p:blipFill>
        <p:spPr>
          <a:xfrm>
            <a:off x="3287727" y="462478"/>
            <a:ext cx="7218135" cy="577576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770151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3" name="Title 2">
            <a:extLst>
              <a:ext uri="{FF2B5EF4-FFF2-40B4-BE49-F238E27FC236}">
                <a16:creationId xmlns:a16="http://schemas.microsoft.com/office/drawing/2014/main" id="{77551559-EABD-4FB0-B1CF-FD6BB391192C}"/>
              </a:ext>
            </a:extLst>
          </p:cNvPr>
          <p:cNvSpPr>
            <a:spLocks noGrp="1"/>
          </p:cNvSpPr>
          <p:nvPr>
            <p:ph type="title"/>
          </p:nvPr>
        </p:nvSpPr>
        <p:spPr>
          <a:xfrm>
            <a:off x="1236944" y="482798"/>
            <a:ext cx="10817352" cy="749808"/>
          </a:xfrm>
        </p:spPr>
        <p:txBody>
          <a:bodyPr/>
          <a:lstStyle/>
          <a:p>
            <a:r>
              <a:rPr lang="en-IN" dirty="0"/>
              <a:t>Activity</a:t>
            </a:r>
            <a:br>
              <a:rPr lang="en-IN" dirty="0"/>
            </a:br>
            <a:r>
              <a:rPr lang="en-IN" dirty="0"/>
              <a:t> Diagram</a:t>
            </a:r>
          </a:p>
        </p:txBody>
      </p:sp>
      <p:pic>
        <p:nvPicPr>
          <p:cNvPr id="5" name="Picture 4">
            <a:extLst>
              <a:ext uri="{FF2B5EF4-FFF2-40B4-BE49-F238E27FC236}">
                <a16:creationId xmlns:a16="http://schemas.microsoft.com/office/drawing/2014/main" id="{DB1EE970-D60D-4D5E-9120-84AE910B84AC}"/>
              </a:ext>
            </a:extLst>
          </p:cNvPr>
          <p:cNvPicPr>
            <a:picLocks noChangeAspect="1"/>
          </p:cNvPicPr>
          <p:nvPr/>
        </p:nvPicPr>
        <p:blipFill>
          <a:blip r:embed="rId3"/>
          <a:stretch>
            <a:fillRect/>
          </a:stretch>
        </p:blipFill>
        <p:spPr>
          <a:xfrm>
            <a:off x="3217045" y="482798"/>
            <a:ext cx="7389995" cy="592807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619852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306" name="Google Shape;306;p3"/>
          <p:cNvSpPr txBox="1"/>
          <p:nvPr/>
        </p:nvSpPr>
        <p:spPr>
          <a:xfrm>
            <a:off x="1150815" y="326631"/>
            <a:ext cx="10817352" cy="471992"/>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chemeClr val="dk1"/>
              </a:buClr>
              <a:buSzPts val="2300"/>
              <a:buFont typeface="Poppins Medium"/>
              <a:buNone/>
            </a:pPr>
            <a:r>
              <a:rPr lang="en-US" sz="2300" b="0" i="0" u="none" strike="noStrike" cap="none" dirty="0">
                <a:solidFill>
                  <a:schemeClr val="dk1"/>
                </a:solidFill>
                <a:latin typeface="Poppins Medium"/>
                <a:ea typeface="Poppins Medium"/>
                <a:cs typeface="Poppins Medium"/>
                <a:sym typeface="Poppins Medium"/>
              </a:rPr>
              <a:t>Framework for 3 Weeks</a:t>
            </a:r>
            <a:endParaRPr sz="2300" b="0" i="0" u="none" strike="noStrike" cap="none" dirty="0">
              <a:solidFill>
                <a:schemeClr val="accent1"/>
              </a:solidFill>
              <a:latin typeface="Poppins Medium"/>
              <a:ea typeface="Poppins Medium"/>
              <a:cs typeface="Poppins Medium"/>
              <a:sym typeface="Poppins Medium"/>
            </a:endParaRPr>
          </a:p>
        </p:txBody>
      </p:sp>
      <p:graphicFrame>
        <p:nvGraphicFramePr>
          <p:cNvPr id="3" name="Diagram 2">
            <a:extLst>
              <a:ext uri="{FF2B5EF4-FFF2-40B4-BE49-F238E27FC236}">
                <a16:creationId xmlns:a16="http://schemas.microsoft.com/office/drawing/2014/main" id="{8C49D460-18D7-46C3-B6C6-29C16FF34168}"/>
              </a:ext>
            </a:extLst>
          </p:cNvPr>
          <p:cNvGraphicFramePr/>
          <p:nvPr>
            <p:extLst>
              <p:ext uri="{D42A27DB-BD31-4B8C-83A1-F6EECF244321}">
                <p14:modId xmlns:p14="http://schemas.microsoft.com/office/powerpoint/2010/main" val="92718069"/>
              </p:ext>
            </p:extLst>
          </p:nvPr>
        </p:nvGraphicFramePr>
        <p:xfrm>
          <a:off x="0" y="1109709"/>
          <a:ext cx="11425561" cy="2319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a:extLst>
              <a:ext uri="{FF2B5EF4-FFF2-40B4-BE49-F238E27FC236}">
                <a16:creationId xmlns:a16="http://schemas.microsoft.com/office/drawing/2014/main" id="{7E4FF065-405F-4EDC-9451-F507E02F3E4E}"/>
              </a:ext>
            </a:extLst>
          </p:cNvPr>
          <p:cNvGraphicFramePr/>
          <p:nvPr>
            <p:extLst>
              <p:ext uri="{D42A27DB-BD31-4B8C-83A1-F6EECF244321}">
                <p14:modId xmlns:p14="http://schemas.microsoft.com/office/powerpoint/2010/main" val="4093890295"/>
              </p:ext>
            </p:extLst>
          </p:nvPr>
        </p:nvGraphicFramePr>
        <p:xfrm>
          <a:off x="0" y="3579181"/>
          <a:ext cx="11425561" cy="311458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Graphic spid="8"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3" name="Title 2">
            <a:extLst>
              <a:ext uri="{FF2B5EF4-FFF2-40B4-BE49-F238E27FC236}">
                <a16:creationId xmlns:a16="http://schemas.microsoft.com/office/drawing/2014/main" id="{77551559-EABD-4FB0-B1CF-FD6BB391192C}"/>
              </a:ext>
            </a:extLst>
          </p:cNvPr>
          <p:cNvSpPr>
            <a:spLocks noGrp="1"/>
          </p:cNvSpPr>
          <p:nvPr>
            <p:ph type="title"/>
          </p:nvPr>
        </p:nvSpPr>
        <p:spPr>
          <a:xfrm>
            <a:off x="1374648" y="513278"/>
            <a:ext cx="10817352" cy="749808"/>
          </a:xfrm>
        </p:spPr>
        <p:txBody>
          <a:bodyPr/>
          <a:lstStyle/>
          <a:p>
            <a:r>
              <a:rPr lang="en-IN" dirty="0"/>
              <a:t>Sequence </a:t>
            </a:r>
            <a:br>
              <a:rPr lang="en-IN" dirty="0"/>
            </a:br>
            <a:r>
              <a:rPr lang="en-IN" dirty="0"/>
              <a:t>Diagram</a:t>
            </a:r>
          </a:p>
        </p:txBody>
      </p:sp>
      <p:pic>
        <p:nvPicPr>
          <p:cNvPr id="5" name="Picture 4">
            <a:extLst>
              <a:ext uri="{FF2B5EF4-FFF2-40B4-BE49-F238E27FC236}">
                <a16:creationId xmlns:a16="http://schemas.microsoft.com/office/drawing/2014/main" id="{1A29C6AC-B9B5-46E9-824F-5D84437AC87C}"/>
              </a:ext>
            </a:extLst>
          </p:cNvPr>
          <p:cNvPicPr>
            <a:picLocks noChangeAspect="1"/>
          </p:cNvPicPr>
          <p:nvPr/>
        </p:nvPicPr>
        <p:blipFill>
          <a:blip r:embed="rId3"/>
          <a:stretch>
            <a:fillRect/>
          </a:stretch>
        </p:blipFill>
        <p:spPr>
          <a:xfrm>
            <a:off x="4273327" y="402839"/>
            <a:ext cx="5019993" cy="605232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220241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3" name="Title 2">
            <a:extLst>
              <a:ext uri="{FF2B5EF4-FFF2-40B4-BE49-F238E27FC236}">
                <a16:creationId xmlns:a16="http://schemas.microsoft.com/office/drawing/2014/main" id="{77551559-EABD-4FB0-B1CF-FD6BB391192C}"/>
              </a:ext>
            </a:extLst>
          </p:cNvPr>
          <p:cNvSpPr>
            <a:spLocks noGrp="1"/>
          </p:cNvSpPr>
          <p:nvPr>
            <p:ph type="title"/>
          </p:nvPr>
        </p:nvSpPr>
        <p:spPr>
          <a:xfrm>
            <a:off x="1033744" y="492958"/>
            <a:ext cx="10817352" cy="749808"/>
          </a:xfrm>
        </p:spPr>
        <p:txBody>
          <a:bodyPr/>
          <a:lstStyle/>
          <a:p>
            <a:r>
              <a:rPr lang="en-IN" dirty="0"/>
              <a:t>Sequence </a:t>
            </a:r>
            <a:br>
              <a:rPr lang="en-IN" dirty="0"/>
            </a:br>
            <a:r>
              <a:rPr lang="en-IN" dirty="0"/>
              <a:t>Diagram</a:t>
            </a:r>
          </a:p>
        </p:txBody>
      </p:sp>
      <p:pic>
        <p:nvPicPr>
          <p:cNvPr id="4" name="Picture 3">
            <a:extLst>
              <a:ext uri="{FF2B5EF4-FFF2-40B4-BE49-F238E27FC236}">
                <a16:creationId xmlns:a16="http://schemas.microsoft.com/office/drawing/2014/main" id="{6B5BEC38-F1B4-4B34-BFEE-D231FF83A237}"/>
              </a:ext>
            </a:extLst>
          </p:cNvPr>
          <p:cNvPicPr>
            <a:picLocks noChangeAspect="1"/>
          </p:cNvPicPr>
          <p:nvPr/>
        </p:nvPicPr>
        <p:blipFill>
          <a:blip r:embed="rId3"/>
          <a:stretch>
            <a:fillRect/>
          </a:stretch>
        </p:blipFill>
        <p:spPr>
          <a:xfrm>
            <a:off x="3444568" y="366369"/>
            <a:ext cx="5995703" cy="612526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2224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3" name="Title 2">
            <a:extLst>
              <a:ext uri="{FF2B5EF4-FFF2-40B4-BE49-F238E27FC236}">
                <a16:creationId xmlns:a16="http://schemas.microsoft.com/office/drawing/2014/main" id="{77551559-EABD-4FB0-B1CF-FD6BB391192C}"/>
              </a:ext>
            </a:extLst>
          </p:cNvPr>
          <p:cNvSpPr>
            <a:spLocks noGrp="1"/>
          </p:cNvSpPr>
          <p:nvPr>
            <p:ph type="title"/>
          </p:nvPr>
        </p:nvSpPr>
        <p:spPr>
          <a:xfrm>
            <a:off x="911824" y="513278"/>
            <a:ext cx="10817352" cy="749808"/>
          </a:xfrm>
        </p:spPr>
        <p:txBody>
          <a:bodyPr/>
          <a:lstStyle/>
          <a:p>
            <a:r>
              <a:rPr lang="en-IN" dirty="0"/>
              <a:t>Sequence Diagram</a:t>
            </a:r>
          </a:p>
        </p:txBody>
      </p:sp>
      <p:pic>
        <p:nvPicPr>
          <p:cNvPr id="5" name="Picture 4">
            <a:extLst>
              <a:ext uri="{FF2B5EF4-FFF2-40B4-BE49-F238E27FC236}">
                <a16:creationId xmlns:a16="http://schemas.microsoft.com/office/drawing/2014/main" id="{3230F0CD-CF79-4AA1-B3B0-5555D5896817}"/>
              </a:ext>
            </a:extLst>
          </p:cNvPr>
          <p:cNvPicPr>
            <a:picLocks noChangeAspect="1"/>
          </p:cNvPicPr>
          <p:nvPr/>
        </p:nvPicPr>
        <p:blipFill>
          <a:blip r:embed="rId3"/>
          <a:stretch>
            <a:fillRect/>
          </a:stretch>
        </p:blipFill>
        <p:spPr>
          <a:xfrm>
            <a:off x="1300480" y="1281473"/>
            <a:ext cx="10088880" cy="461809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770588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3" name="Title 2">
            <a:extLst>
              <a:ext uri="{FF2B5EF4-FFF2-40B4-BE49-F238E27FC236}">
                <a16:creationId xmlns:a16="http://schemas.microsoft.com/office/drawing/2014/main" id="{77551559-EABD-4FB0-B1CF-FD6BB391192C}"/>
              </a:ext>
            </a:extLst>
          </p:cNvPr>
          <p:cNvSpPr>
            <a:spLocks noGrp="1"/>
          </p:cNvSpPr>
          <p:nvPr>
            <p:ph type="title"/>
          </p:nvPr>
        </p:nvSpPr>
        <p:spPr>
          <a:xfrm>
            <a:off x="1579880" y="594360"/>
            <a:ext cx="10817352" cy="749808"/>
          </a:xfrm>
        </p:spPr>
        <p:txBody>
          <a:bodyPr/>
          <a:lstStyle/>
          <a:p>
            <a:r>
              <a:rPr lang="en-IN" dirty="0"/>
              <a:t>Class </a:t>
            </a:r>
            <a:br>
              <a:rPr lang="en-IN" dirty="0"/>
            </a:br>
            <a:r>
              <a:rPr lang="en-IN" dirty="0"/>
              <a:t>Diagram</a:t>
            </a:r>
          </a:p>
        </p:txBody>
      </p:sp>
      <p:pic>
        <p:nvPicPr>
          <p:cNvPr id="6" name="Picture 5">
            <a:extLst>
              <a:ext uri="{FF2B5EF4-FFF2-40B4-BE49-F238E27FC236}">
                <a16:creationId xmlns:a16="http://schemas.microsoft.com/office/drawing/2014/main" id="{CA9F7035-C57B-4180-863A-8F674ADAFC7C}"/>
              </a:ext>
            </a:extLst>
          </p:cNvPr>
          <p:cNvPicPr>
            <a:picLocks noChangeAspect="1"/>
          </p:cNvPicPr>
          <p:nvPr/>
        </p:nvPicPr>
        <p:blipFill>
          <a:blip r:embed="rId3"/>
          <a:stretch>
            <a:fillRect/>
          </a:stretch>
        </p:blipFill>
        <p:spPr>
          <a:xfrm>
            <a:off x="3645437" y="594360"/>
            <a:ext cx="6199603" cy="5936967"/>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643809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3" name="Title 2">
            <a:extLst>
              <a:ext uri="{FF2B5EF4-FFF2-40B4-BE49-F238E27FC236}">
                <a16:creationId xmlns:a16="http://schemas.microsoft.com/office/drawing/2014/main" id="{77551559-EABD-4FB0-B1CF-FD6BB391192C}"/>
              </a:ext>
            </a:extLst>
          </p:cNvPr>
          <p:cNvSpPr>
            <a:spLocks noGrp="1"/>
          </p:cNvSpPr>
          <p:nvPr>
            <p:ph type="title"/>
          </p:nvPr>
        </p:nvSpPr>
        <p:spPr>
          <a:xfrm>
            <a:off x="1203960" y="563880"/>
            <a:ext cx="10817352" cy="749808"/>
          </a:xfrm>
        </p:spPr>
        <p:txBody>
          <a:bodyPr/>
          <a:lstStyle/>
          <a:p>
            <a:r>
              <a:rPr lang="en-IN" dirty="0"/>
              <a:t>Database Schema</a:t>
            </a:r>
          </a:p>
        </p:txBody>
      </p:sp>
      <p:pic>
        <p:nvPicPr>
          <p:cNvPr id="5" name="Picture 4">
            <a:extLst>
              <a:ext uri="{FF2B5EF4-FFF2-40B4-BE49-F238E27FC236}">
                <a16:creationId xmlns:a16="http://schemas.microsoft.com/office/drawing/2014/main" id="{EAEFC653-4D5A-4BB0-B670-11D25FAB95FE}"/>
              </a:ext>
            </a:extLst>
          </p:cNvPr>
          <p:cNvPicPr>
            <a:picLocks noChangeAspect="1"/>
          </p:cNvPicPr>
          <p:nvPr/>
        </p:nvPicPr>
        <p:blipFill>
          <a:blip r:embed="rId3"/>
          <a:stretch>
            <a:fillRect/>
          </a:stretch>
        </p:blipFill>
        <p:spPr>
          <a:xfrm>
            <a:off x="1039344" y="803892"/>
            <a:ext cx="10279686" cy="5956453"/>
          </a:xfrm>
          <a:prstGeom prst="rect">
            <a:avLst/>
          </a:prstGeom>
        </p:spPr>
      </p:pic>
    </p:spTree>
    <p:extLst>
      <p:ext uri="{BB962C8B-B14F-4D97-AF65-F5344CB8AC3E}">
        <p14:creationId xmlns:p14="http://schemas.microsoft.com/office/powerpoint/2010/main" val="2044883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pic>
        <p:nvPicPr>
          <p:cNvPr id="559" name="Google Shape;559;p17"/>
          <p:cNvPicPr preferRelativeResize="0">
            <a:picLocks noGrp="1"/>
          </p:cNvPicPr>
          <p:nvPr>
            <p:ph type="pic" idx="2"/>
          </p:nvPr>
        </p:nvPicPr>
        <p:blipFill rotWithShape="1">
          <a:blip r:embed="rId3">
            <a:alphaModFix/>
          </a:blip>
          <a:srcRect l="22412" r="22412"/>
          <a:stretch/>
        </p:blipFill>
        <p:spPr>
          <a:prstGeom prst="rect">
            <a:avLst/>
          </a:prstGeom>
          <a:solidFill>
            <a:srgbClr val="C1C1C1"/>
          </a:solidFill>
          <a:ln>
            <a:noFill/>
          </a:ln>
        </p:spPr>
      </p:pic>
      <p:sp>
        <p:nvSpPr>
          <p:cNvPr id="557" name="Google Shape;557;p17"/>
          <p:cNvSpPr txBox="1">
            <a:spLocks noGrp="1"/>
          </p:cNvSpPr>
          <p:nvPr>
            <p:ph type="ctrTitle"/>
          </p:nvPr>
        </p:nvSpPr>
        <p:spPr>
          <a:xfrm>
            <a:off x="1549615" y="2689214"/>
            <a:ext cx="2850776" cy="58183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1"/>
              </a:buClr>
              <a:buSzPts val="4400"/>
              <a:buFont typeface="Poppins Medium"/>
              <a:buNone/>
            </a:pPr>
            <a:r>
              <a:rPr lang="en-US" sz="4400"/>
              <a:t>Tech Stack</a:t>
            </a:r>
            <a:endParaRPr/>
          </a:p>
        </p:txBody>
      </p:sp>
      <p:sp>
        <p:nvSpPr>
          <p:cNvPr id="558" name="Google Shape;558;p17"/>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7" name="Google Shape;567;p18"/>
          <p:cNvSpPr/>
          <p:nvPr/>
        </p:nvSpPr>
        <p:spPr>
          <a:xfrm>
            <a:off x="1183961" y="1266941"/>
            <a:ext cx="3024365" cy="102759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dirty="0">
                <a:solidFill>
                  <a:schemeClr val="lt1"/>
                </a:solidFill>
                <a:latin typeface="Poppins"/>
                <a:ea typeface="Poppins"/>
                <a:cs typeface="Poppins"/>
                <a:sym typeface="Poppins"/>
              </a:rPr>
              <a:t>Backend</a:t>
            </a:r>
            <a:endParaRPr dirty="0"/>
          </a:p>
        </p:txBody>
      </p:sp>
      <p:sp>
        <p:nvSpPr>
          <p:cNvPr id="568" name="Google Shape;568;p18"/>
          <p:cNvSpPr/>
          <p:nvPr/>
        </p:nvSpPr>
        <p:spPr>
          <a:xfrm>
            <a:off x="4867524" y="1266942"/>
            <a:ext cx="3080805" cy="1006692"/>
          </a:xfrm>
          <a:prstGeom prst="rect">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Poppins"/>
                <a:ea typeface="Poppins"/>
                <a:cs typeface="Poppins"/>
                <a:sym typeface="Poppins"/>
              </a:rPr>
              <a:t>Infra</a:t>
            </a:r>
            <a:endParaRPr/>
          </a:p>
        </p:txBody>
      </p:sp>
      <p:sp>
        <p:nvSpPr>
          <p:cNvPr id="569" name="Google Shape;569;p18"/>
          <p:cNvSpPr/>
          <p:nvPr/>
        </p:nvSpPr>
        <p:spPr>
          <a:xfrm>
            <a:off x="4867505" y="3533540"/>
            <a:ext cx="3080804" cy="1006692"/>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Poppins"/>
                <a:ea typeface="Poppins"/>
                <a:cs typeface="Poppins"/>
                <a:sym typeface="Poppins"/>
              </a:rPr>
              <a:t>Data</a:t>
            </a:r>
            <a:endParaRPr/>
          </a:p>
        </p:txBody>
      </p:sp>
      <p:sp>
        <p:nvSpPr>
          <p:cNvPr id="570" name="Google Shape;570;p18"/>
          <p:cNvSpPr/>
          <p:nvPr/>
        </p:nvSpPr>
        <p:spPr>
          <a:xfrm>
            <a:off x="8607517" y="1695275"/>
            <a:ext cx="2560518" cy="897320"/>
          </a:xfrm>
          <a:prstGeom prst="rect">
            <a:avLst/>
          </a:prstGeom>
          <a:solidFill>
            <a:srgbClr val="FF64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Poppins"/>
                <a:ea typeface="Poppins"/>
                <a:cs typeface="Poppins"/>
                <a:sym typeface="Poppins"/>
              </a:rPr>
              <a:t>Tools</a:t>
            </a:r>
            <a:endParaRPr/>
          </a:p>
        </p:txBody>
      </p:sp>
      <p:sp>
        <p:nvSpPr>
          <p:cNvPr id="572" name="Google Shape;572;p18"/>
          <p:cNvSpPr/>
          <p:nvPr/>
        </p:nvSpPr>
        <p:spPr>
          <a:xfrm>
            <a:off x="1176345" y="2233782"/>
            <a:ext cx="3024365" cy="3434083"/>
          </a:xfrm>
          <a:prstGeom prst="rect">
            <a:avLst/>
          </a:prstGeom>
          <a:solidFill>
            <a:schemeClr val="lt1"/>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sp>
        <p:nvSpPr>
          <p:cNvPr id="573" name="Google Shape;573;p18"/>
          <p:cNvSpPr/>
          <p:nvPr/>
        </p:nvSpPr>
        <p:spPr>
          <a:xfrm>
            <a:off x="4867524" y="2243054"/>
            <a:ext cx="3080805" cy="1088250"/>
          </a:xfrm>
          <a:prstGeom prst="rect">
            <a:avLst/>
          </a:prstGeom>
          <a:solidFill>
            <a:schemeClr val="lt1"/>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sp>
        <p:nvSpPr>
          <p:cNvPr id="574" name="Google Shape;574;p18"/>
          <p:cNvSpPr/>
          <p:nvPr/>
        </p:nvSpPr>
        <p:spPr>
          <a:xfrm>
            <a:off x="4867505" y="4495369"/>
            <a:ext cx="3080804" cy="1189990"/>
          </a:xfrm>
          <a:prstGeom prst="rect">
            <a:avLst/>
          </a:prstGeom>
          <a:solidFill>
            <a:schemeClr val="lt1"/>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sp>
        <p:nvSpPr>
          <p:cNvPr id="575" name="Google Shape;575;p18"/>
          <p:cNvSpPr/>
          <p:nvPr/>
        </p:nvSpPr>
        <p:spPr>
          <a:xfrm>
            <a:off x="8607514" y="2676167"/>
            <a:ext cx="2560518" cy="2449493"/>
          </a:xfrm>
          <a:prstGeom prst="rect">
            <a:avLst/>
          </a:prstGeom>
          <a:solidFill>
            <a:schemeClr val="lt1"/>
          </a:solidFill>
          <a:ln>
            <a:solidFill>
              <a:schemeClr val="accent1"/>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sp>
        <p:nvSpPr>
          <p:cNvPr id="580" name="Google Shape;580;p18"/>
          <p:cNvSpPr/>
          <p:nvPr/>
        </p:nvSpPr>
        <p:spPr>
          <a:xfrm flipH="1">
            <a:off x="1183957" y="2189650"/>
            <a:ext cx="3024364" cy="270421"/>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Poppins"/>
                <a:ea typeface="Poppins"/>
                <a:cs typeface="Poppins"/>
                <a:sym typeface="Poppins"/>
              </a:rPr>
              <a:t>Core Language</a:t>
            </a:r>
            <a:endParaRPr/>
          </a:p>
        </p:txBody>
      </p:sp>
      <p:sp>
        <p:nvSpPr>
          <p:cNvPr id="581" name="Google Shape;581;p18"/>
          <p:cNvSpPr/>
          <p:nvPr/>
        </p:nvSpPr>
        <p:spPr>
          <a:xfrm flipH="1">
            <a:off x="1181387" y="3228972"/>
            <a:ext cx="3024364" cy="270421"/>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Poppins"/>
                <a:cs typeface="Poppins"/>
                <a:sym typeface="Poppins"/>
              </a:rPr>
              <a:t>Web Service</a:t>
            </a:r>
            <a:endParaRPr dirty="0"/>
          </a:p>
        </p:txBody>
      </p:sp>
      <p:sp>
        <p:nvSpPr>
          <p:cNvPr id="583" name="Google Shape;583;p18"/>
          <p:cNvSpPr/>
          <p:nvPr/>
        </p:nvSpPr>
        <p:spPr>
          <a:xfrm flipH="1">
            <a:off x="4867502" y="4524694"/>
            <a:ext cx="3080803" cy="264919"/>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Poppins"/>
                <a:ea typeface="Poppins"/>
                <a:cs typeface="Poppins"/>
                <a:sym typeface="Poppins"/>
              </a:rPr>
              <a:t>SQL Database</a:t>
            </a:r>
            <a:endParaRPr dirty="0"/>
          </a:p>
        </p:txBody>
      </p:sp>
      <p:sp>
        <p:nvSpPr>
          <p:cNvPr id="584" name="Google Shape;584;p18"/>
          <p:cNvSpPr/>
          <p:nvPr/>
        </p:nvSpPr>
        <p:spPr>
          <a:xfrm flipH="1">
            <a:off x="8607516" y="2617986"/>
            <a:ext cx="2560517" cy="236137"/>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Poppins"/>
                <a:ea typeface="Poppins"/>
                <a:cs typeface="Poppins"/>
                <a:sym typeface="Poppins"/>
              </a:rPr>
              <a:t>Version Control</a:t>
            </a:r>
            <a:endParaRPr dirty="0"/>
          </a:p>
        </p:txBody>
      </p:sp>
      <p:pic>
        <p:nvPicPr>
          <p:cNvPr id="588" name="Google Shape;588;p18"/>
          <p:cNvPicPr preferRelativeResize="0"/>
          <p:nvPr/>
        </p:nvPicPr>
        <p:blipFill rotWithShape="1">
          <a:blip r:embed="rId3">
            <a:alphaModFix/>
          </a:blip>
          <a:srcRect l="9305" t="12927"/>
          <a:stretch/>
        </p:blipFill>
        <p:spPr>
          <a:xfrm>
            <a:off x="5506860" y="4907653"/>
            <a:ext cx="1787482" cy="777705"/>
          </a:xfrm>
          <a:prstGeom prst="rect">
            <a:avLst/>
          </a:prstGeom>
          <a:noFill/>
          <a:ln>
            <a:noFill/>
          </a:ln>
        </p:spPr>
      </p:pic>
      <p:pic>
        <p:nvPicPr>
          <p:cNvPr id="592" name="Google Shape;592;p18"/>
          <p:cNvPicPr preferRelativeResize="0"/>
          <p:nvPr/>
        </p:nvPicPr>
        <p:blipFill rotWithShape="1">
          <a:blip r:embed="rId4">
            <a:alphaModFix/>
          </a:blip>
          <a:srcRect/>
          <a:stretch/>
        </p:blipFill>
        <p:spPr>
          <a:xfrm>
            <a:off x="2022164" y="2450872"/>
            <a:ext cx="706979" cy="766002"/>
          </a:xfrm>
          <a:prstGeom prst="rect">
            <a:avLst/>
          </a:prstGeom>
          <a:noFill/>
          <a:ln>
            <a:noFill/>
          </a:ln>
        </p:spPr>
      </p:pic>
      <p:sp>
        <p:nvSpPr>
          <p:cNvPr id="599" name="Google Shape;599;p18"/>
          <p:cNvSpPr/>
          <p:nvPr/>
        </p:nvSpPr>
        <p:spPr>
          <a:xfrm flipH="1">
            <a:off x="4867505" y="2233157"/>
            <a:ext cx="3080804" cy="264919"/>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Poppins"/>
                <a:ea typeface="Poppins"/>
                <a:cs typeface="Poppins"/>
                <a:sym typeface="Poppins"/>
              </a:rPr>
              <a:t>Build Automation Tool</a:t>
            </a:r>
            <a:endParaRPr dirty="0"/>
          </a:p>
        </p:txBody>
      </p:sp>
      <p:sp>
        <p:nvSpPr>
          <p:cNvPr id="604" name="Google Shape;604;p18"/>
          <p:cNvSpPr/>
          <p:nvPr/>
        </p:nvSpPr>
        <p:spPr>
          <a:xfrm flipH="1">
            <a:off x="1156045" y="4419306"/>
            <a:ext cx="3024364" cy="270421"/>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Poppins"/>
                <a:ea typeface="Poppins"/>
                <a:cs typeface="Poppins"/>
                <a:sym typeface="Poppins"/>
              </a:rPr>
              <a:t>Application Server</a:t>
            </a:r>
            <a:endParaRPr/>
          </a:p>
        </p:txBody>
      </p:sp>
      <p:pic>
        <p:nvPicPr>
          <p:cNvPr id="605" name="Google Shape;605;p18"/>
          <p:cNvPicPr preferRelativeResize="0"/>
          <p:nvPr/>
        </p:nvPicPr>
        <p:blipFill rotWithShape="1">
          <a:blip r:embed="rId5">
            <a:alphaModFix/>
          </a:blip>
          <a:srcRect l="21652" t="23254" r="22961" b="21405"/>
          <a:stretch/>
        </p:blipFill>
        <p:spPr>
          <a:xfrm>
            <a:off x="1732597" y="4682074"/>
            <a:ext cx="1512183" cy="665750"/>
          </a:xfrm>
          <a:prstGeom prst="rect">
            <a:avLst/>
          </a:prstGeom>
          <a:noFill/>
          <a:ln>
            <a:noFill/>
          </a:ln>
        </p:spPr>
      </p:pic>
      <p:pic>
        <p:nvPicPr>
          <p:cNvPr id="2" name="Picture 1">
            <a:extLst>
              <a:ext uri="{FF2B5EF4-FFF2-40B4-BE49-F238E27FC236}">
                <a16:creationId xmlns:a16="http://schemas.microsoft.com/office/drawing/2014/main" id="{E455E700-A530-4182-8F83-A0606682F595}"/>
              </a:ext>
            </a:extLst>
          </p:cNvPr>
          <p:cNvPicPr>
            <a:picLocks noChangeAspect="1"/>
          </p:cNvPicPr>
          <p:nvPr/>
        </p:nvPicPr>
        <p:blipFill>
          <a:blip r:embed="rId6"/>
          <a:stretch>
            <a:fillRect/>
          </a:stretch>
        </p:blipFill>
        <p:spPr>
          <a:xfrm>
            <a:off x="1761162" y="3534848"/>
            <a:ext cx="1739067" cy="872277"/>
          </a:xfrm>
          <a:prstGeom prst="rect">
            <a:avLst/>
          </a:prstGeom>
        </p:spPr>
      </p:pic>
      <p:pic>
        <p:nvPicPr>
          <p:cNvPr id="3" name="Picture 2">
            <a:extLst>
              <a:ext uri="{FF2B5EF4-FFF2-40B4-BE49-F238E27FC236}">
                <a16:creationId xmlns:a16="http://schemas.microsoft.com/office/drawing/2014/main" id="{B45B7D1C-5BB0-4012-A7D0-E586E398B118}"/>
              </a:ext>
            </a:extLst>
          </p:cNvPr>
          <p:cNvPicPr>
            <a:picLocks noChangeAspect="1"/>
          </p:cNvPicPr>
          <p:nvPr/>
        </p:nvPicPr>
        <p:blipFill>
          <a:blip r:embed="rId7"/>
          <a:stretch>
            <a:fillRect/>
          </a:stretch>
        </p:blipFill>
        <p:spPr>
          <a:xfrm>
            <a:off x="5542889" y="2458742"/>
            <a:ext cx="1461873" cy="872561"/>
          </a:xfrm>
          <a:prstGeom prst="rect">
            <a:avLst/>
          </a:prstGeom>
        </p:spPr>
      </p:pic>
      <p:pic>
        <p:nvPicPr>
          <p:cNvPr id="4" name="Picture 3">
            <a:extLst>
              <a:ext uri="{FF2B5EF4-FFF2-40B4-BE49-F238E27FC236}">
                <a16:creationId xmlns:a16="http://schemas.microsoft.com/office/drawing/2014/main" id="{8A3F009C-3D73-4300-BA3F-B60A4F929D2B}"/>
              </a:ext>
            </a:extLst>
          </p:cNvPr>
          <p:cNvPicPr>
            <a:picLocks noChangeAspect="1"/>
          </p:cNvPicPr>
          <p:nvPr/>
        </p:nvPicPr>
        <p:blipFill>
          <a:blip r:embed="rId8"/>
          <a:stretch>
            <a:fillRect/>
          </a:stretch>
        </p:blipFill>
        <p:spPr>
          <a:xfrm>
            <a:off x="8841647" y="3115210"/>
            <a:ext cx="1833563" cy="590752"/>
          </a:xfrm>
          <a:prstGeom prst="rect">
            <a:avLst/>
          </a:prstGeom>
        </p:spPr>
      </p:pic>
      <p:sp>
        <p:nvSpPr>
          <p:cNvPr id="53" name="Google Shape;584;p18">
            <a:extLst>
              <a:ext uri="{FF2B5EF4-FFF2-40B4-BE49-F238E27FC236}">
                <a16:creationId xmlns:a16="http://schemas.microsoft.com/office/drawing/2014/main" id="{71F33F70-DC37-4E71-9F5E-3B9D8D096F9C}"/>
              </a:ext>
            </a:extLst>
          </p:cNvPr>
          <p:cNvSpPr/>
          <p:nvPr/>
        </p:nvSpPr>
        <p:spPr>
          <a:xfrm flipH="1">
            <a:off x="8607514" y="3776693"/>
            <a:ext cx="2560517" cy="236137"/>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Poppins"/>
                <a:cs typeface="Poppins"/>
                <a:sym typeface="Poppins"/>
              </a:rPr>
              <a:t>Graphical DB Mgmt.</a:t>
            </a:r>
            <a:endParaRPr dirty="0"/>
          </a:p>
        </p:txBody>
      </p:sp>
      <p:pic>
        <p:nvPicPr>
          <p:cNvPr id="5" name="Picture 4">
            <a:extLst>
              <a:ext uri="{FF2B5EF4-FFF2-40B4-BE49-F238E27FC236}">
                <a16:creationId xmlns:a16="http://schemas.microsoft.com/office/drawing/2014/main" id="{37A7A10D-2783-474C-B464-3E70F0161AFA}"/>
              </a:ext>
            </a:extLst>
          </p:cNvPr>
          <p:cNvPicPr>
            <a:picLocks noChangeAspect="1"/>
          </p:cNvPicPr>
          <p:nvPr/>
        </p:nvPicPr>
        <p:blipFill>
          <a:blip r:embed="rId9"/>
          <a:stretch>
            <a:fillRect/>
          </a:stretch>
        </p:blipFill>
        <p:spPr>
          <a:xfrm>
            <a:off x="8893313" y="4144523"/>
            <a:ext cx="1988920" cy="76291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pic>
        <p:nvPicPr>
          <p:cNvPr id="619" name="Google Shape;619;p19"/>
          <p:cNvPicPr preferRelativeResize="0">
            <a:picLocks noGrp="1"/>
          </p:cNvPicPr>
          <p:nvPr>
            <p:ph type="pic" idx="2"/>
          </p:nvPr>
        </p:nvPicPr>
        <p:blipFill rotWithShape="1">
          <a:blip r:embed="rId3">
            <a:alphaModFix/>
          </a:blip>
          <a:srcRect l="23594" r="23594"/>
          <a:stretch/>
        </p:blipFill>
        <p:spPr>
          <a:prstGeom prst="rect">
            <a:avLst/>
          </a:prstGeom>
          <a:solidFill>
            <a:srgbClr val="727272"/>
          </a:solidFill>
          <a:ln>
            <a:noFill/>
          </a:ln>
        </p:spPr>
      </p:pic>
      <p:sp>
        <p:nvSpPr>
          <p:cNvPr id="617" name="Google Shape;617;p19"/>
          <p:cNvSpPr txBox="1">
            <a:spLocks noGrp="1"/>
          </p:cNvSpPr>
          <p:nvPr>
            <p:ph type="ctrTitle"/>
          </p:nvPr>
        </p:nvSpPr>
        <p:spPr>
          <a:xfrm>
            <a:off x="1229360" y="2847167"/>
            <a:ext cx="3905881" cy="58183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1"/>
              </a:buClr>
              <a:buSzPts val="4400"/>
              <a:buFont typeface="Poppins Medium"/>
              <a:buNone/>
            </a:pPr>
            <a:r>
              <a:rPr lang="en-US" sz="4400" dirty="0"/>
              <a:t>Development</a:t>
            </a:r>
            <a:endParaRPr dirty="0"/>
          </a:p>
        </p:txBody>
      </p:sp>
      <p:sp>
        <p:nvSpPr>
          <p:cNvPr id="618" name="Google Shape;618;p19"/>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306" name="Google Shape;306;p3"/>
          <p:cNvSpPr txBox="1"/>
          <p:nvPr/>
        </p:nvSpPr>
        <p:spPr>
          <a:xfrm>
            <a:off x="1130495" y="220311"/>
            <a:ext cx="10817352" cy="471992"/>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chemeClr val="dk1"/>
              </a:buClr>
              <a:buSzPts val="2300"/>
              <a:buFont typeface="Poppins Medium"/>
              <a:buNone/>
            </a:pPr>
            <a:r>
              <a:rPr lang="en-US" sz="2300" b="0" i="0" u="none" strike="noStrike" cap="none" dirty="0">
                <a:solidFill>
                  <a:schemeClr val="dk1"/>
                </a:solidFill>
                <a:latin typeface="Poppins Medium"/>
                <a:ea typeface="Poppins Medium"/>
                <a:cs typeface="Poppins Medium"/>
                <a:sym typeface="Poppins Medium"/>
              </a:rPr>
              <a:t>Development Phases</a:t>
            </a:r>
            <a:endParaRPr sz="2300" b="0" i="0" u="none" strike="noStrike" cap="none" dirty="0">
              <a:solidFill>
                <a:schemeClr val="accent1"/>
              </a:solidFill>
              <a:latin typeface="Poppins Medium"/>
              <a:ea typeface="Poppins Medium"/>
              <a:cs typeface="Poppins Medium"/>
              <a:sym typeface="Poppins Medium"/>
            </a:endParaRPr>
          </a:p>
        </p:txBody>
      </p:sp>
      <p:graphicFrame>
        <p:nvGraphicFramePr>
          <p:cNvPr id="3" name="Diagram 2">
            <a:extLst>
              <a:ext uri="{FF2B5EF4-FFF2-40B4-BE49-F238E27FC236}">
                <a16:creationId xmlns:a16="http://schemas.microsoft.com/office/drawing/2014/main" id="{8C49D460-18D7-46C3-B6C6-29C16FF34168}"/>
              </a:ext>
            </a:extLst>
          </p:cNvPr>
          <p:cNvGraphicFramePr/>
          <p:nvPr>
            <p:extLst>
              <p:ext uri="{D42A27DB-BD31-4B8C-83A1-F6EECF244321}">
                <p14:modId xmlns:p14="http://schemas.microsoft.com/office/powerpoint/2010/main" val="630918828"/>
              </p:ext>
            </p:extLst>
          </p:nvPr>
        </p:nvGraphicFramePr>
        <p:xfrm>
          <a:off x="0" y="914400"/>
          <a:ext cx="11425561" cy="27076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a:extLst>
              <a:ext uri="{FF2B5EF4-FFF2-40B4-BE49-F238E27FC236}">
                <a16:creationId xmlns:a16="http://schemas.microsoft.com/office/drawing/2014/main" id="{7E4FF065-405F-4EDC-9451-F507E02F3E4E}"/>
              </a:ext>
            </a:extLst>
          </p:cNvPr>
          <p:cNvGraphicFramePr/>
          <p:nvPr>
            <p:extLst>
              <p:ext uri="{D42A27DB-BD31-4B8C-83A1-F6EECF244321}">
                <p14:modId xmlns:p14="http://schemas.microsoft.com/office/powerpoint/2010/main" val="2847765671"/>
              </p:ext>
            </p:extLst>
          </p:nvPr>
        </p:nvGraphicFramePr>
        <p:xfrm>
          <a:off x="0" y="3808519"/>
          <a:ext cx="11425561" cy="28852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00990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Graphic spid="8"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2" name="Google Shape;652;p21"/>
          <p:cNvPicPr preferRelativeResize="0">
            <a:picLocks noGrp="1"/>
          </p:cNvPicPr>
          <p:nvPr>
            <p:ph type="pic" idx="2"/>
          </p:nvPr>
        </p:nvPicPr>
        <p:blipFill rotWithShape="1">
          <a:blip r:embed="rId3">
            <a:alphaModFix/>
          </a:blip>
          <a:srcRect l="10906" r="10906"/>
          <a:stretch/>
        </p:blipFill>
        <p:spPr>
          <a:prstGeom prst="rect">
            <a:avLst/>
          </a:prstGeom>
          <a:solidFill>
            <a:srgbClr val="C1C1C1"/>
          </a:solidFill>
          <a:ln>
            <a:noFill/>
          </a:ln>
        </p:spPr>
      </p:pic>
      <p:sp>
        <p:nvSpPr>
          <p:cNvPr id="650" name="Google Shape;650;p21"/>
          <p:cNvSpPr txBox="1">
            <a:spLocks noGrp="1"/>
          </p:cNvSpPr>
          <p:nvPr>
            <p:ph type="ctrTitle"/>
          </p:nvPr>
        </p:nvSpPr>
        <p:spPr>
          <a:xfrm>
            <a:off x="1106502" y="2262323"/>
            <a:ext cx="3424516" cy="2079156"/>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accent1"/>
              </a:buClr>
              <a:buSzPts val="4400"/>
              <a:buFont typeface="Poppins Medium"/>
              <a:buNone/>
            </a:pPr>
            <a:br>
              <a:rPr lang="en-US" sz="4400" dirty="0"/>
            </a:br>
            <a:r>
              <a:rPr lang="en-US" sz="4400" dirty="0"/>
              <a:t>Challenges and </a:t>
            </a:r>
            <a:r>
              <a:rPr lang="en-US" sz="4400" dirty="0" err="1"/>
              <a:t>LeArnings</a:t>
            </a:r>
            <a:endParaRPr dirty="0"/>
          </a:p>
        </p:txBody>
      </p:sp>
      <p:sp>
        <p:nvSpPr>
          <p:cNvPr id="651" name="Google Shape;651;p21"/>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306" name="Google Shape;306;p3"/>
          <p:cNvSpPr txBox="1"/>
          <p:nvPr/>
        </p:nvSpPr>
        <p:spPr>
          <a:xfrm>
            <a:off x="1150815" y="326631"/>
            <a:ext cx="10817352" cy="471992"/>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chemeClr val="dk1"/>
              </a:buClr>
              <a:buSzPts val="2300"/>
              <a:buFont typeface="Poppins Medium"/>
              <a:buNone/>
            </a:pPr>
            <a:r>
              <a:rPr lang="en-US" sz="2300" b="0" i="0" u="none" strike="noStrike" cap="none" dirty="0">
                <a:solidFill>
                  <a:schemeClr val="dk1"/>
                </a:solidFill>
                <a:latin typeface="Poppins Medium"/>
                <a:ea typeface="Poppins Medium"/>
                <a:cs typeface="Poppins Medium"/>
                <a:sym typeface="Poppins Medium"/>
              </a:rPr>
              <a:t>Framework for 3 Weeks</a:t>
            </a:r>
            <a:endParaRPr sz="2300" b="0" i="0" u="none" strike="noStrike" cap="none" dirty="0">
              <a:solidFill>
                <a:schemeClr val="accent1"/>
              </a:solidFill>
              <a:latin typeface="Poppins Medium"/>
              <a:ea typeface="Poppins Medium"/>
              <a:cs typeface="Poppins Medium"/>
              <a:sym typeface="Poppins Medium"/>
            </a:endParaRPr>
          </a:p>
        </p:txBody>
      </p:sp>
      <p:graphicFrame>
        <p:nvGraphicFramePr>
          <p:cNvPr id="3" name="Diagram 2">
            <a:extLst>
              <a:ext uri="{FF2B5EF4-FFF2-40B4-BE49-F238E27FC236}">
                <a16:creationId xmlns:a16="http://schemas.microsoft.com/office/drawing/2014/main" id="{8C49D460-18D7-46C3-B6C6-29C16FF34168}"/>
              </a:ext>
            </a:extLst>
          </p:cNvPr>
          <p:cNvGraphicFramePr/>
          <p:nvPr>
            <p:extLst>
              <p:ext uri="{D42A27DB-BD31-4B8C-83A1-F6EECF244321}">
                <p14:modId xmlns:p14="http://schemas.microsoft.com/office/powerpoint/2010/main" val="1872721603"/>
              </p:ext>
            </p:extLst>
          </p:nvPr>
        </p:nvGraphicFramePr>
        <p:xfrm>
          <a:off x="0" y="1109709"/>
          <a:ext cx="11425561" cy="2319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a:extLst>
              <a:ext uri="{FF2B5EF4-FFF2-40B4-BE49-F238E27FC236}">
                <a16:creationId xmlns:a16="http://schemas.microsoft.com/office/drawing/2014/main" id="{7E4FF065-405F-4EDC-9451-F507E02F3E4E}"/>
              </a:ext>
            </a:extLst>
          </p:cNvPr>
          <p:cNvGraphicFramePr/>
          <p:nvPr>
            <p:extLst>
              <p:ext uri="{D42A27DB-BD31-4B8C-83A1-F6EECF244321}">
                <p14:modId xmlns:p14="http://schemas.microsoft.com/office/powerpoint/2010/main" val="325603481"/>
              </p:ext>
            </p:extLst>
          </p:nvPr>
        </p:nvGraphicFramePr>
        <p:xfrm>
          <a:off x="0" y="3579181"/>
          <a:ext cx="11425561" cy="311458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50770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Graphic spid="8"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30</a:t>
            </a:fld>
            <a:endParaRPr/>
          </a:p>
        </p:txBody>
      </p:sp>
      <p:graphicFrame>
        <p:nvGraphicFramePr>
          <p:cNvPr id="3" name="Diagram 2">
            <a:extLst>
              <a:ext uri="{FF2B5EF4-FFF2-40B4-BE49-F238E27FC236}">
                <a16:creationId xmlns:a16="http://schemas.microsoft.com/office/drawing/2014/main" id="{8C49D460-18D7-46C3-B6C6-29C16FF34168}"/>
              </a:ext>
            </a:extLst>
          </p:cNvPr>
          <p:cNvGraphicFramePr/>
          <p:nvPr>
            <p:extLst>
              <p:ext uri="{D42A27DB-BD31-4B8C-83A1-F6EECF244321}">
                <p14:modId xmlns:p14="http://schemas.microsoft.com/office/powerpoint/2010/main" val="492533387"/>
              </p:ext>
            </p:extLst>
          </p:nvPr>
        </p:nvGraphicFramePr>
        <p:xfrm>
          <a:off x="174111" y="1370707"/>
          <a:ext cx="12129649" cy="36889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2">
            <a:extLst>
              <a:ext uri="{FF2B5EF4-FFF2-40B4-BE49-F238E27FC236}">
                <a16:creationId xmlns:a16="http://schemas.microsoft.com/office/drawing/2014/main" id="{959018D5-2D19-40EC-9EBD-A166784E5834}"/>
              </a:ext>
            </a:extLst>
          </p:cNvPr>
          <p:cNvSpPr>
            <a:spLocks noGrp="1"/>
          </p:cNvSpPr>
          <p:nvPr>
            <p:ph type="title"/>
          </p:nvPr>
        </p:nvSpPr>
        <p:spPr>
          <a:xfrm>
            <a:off x="1254760" y="370963"/>
            <a:ext cx="10817352" cy="749808"/>
          </a:xfrm>
        </p:spPr>
        <p:txBody>
          <a:bodyPr/>
          <a:lstStyle/>
          <a:p>
            <a:r>
              <a:rPr lang="en-IN" dirty="0"/>
              <a:t>Challenges</a:t>
            </a:r>
          </a:p>
        </p:txBody>
      </p:sp>
    </p:spTree>
    <p:extLst>
      <p:ext uri="{BB962C8B-B14F-4D97-AF65-F5344CB8AC3E}">
        <p14:creationId xmlns:p14="http://schemas.microsoft.com/office/powerpoint/2010/main" val="134273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31</a:t>
            </a:fld>
            <a:endParaRPr/>
          </a:p>
        </p:txBody>
      </p:sp>
      <p:graphicFrame>
        <p:nvGraphicFramePr>
          <p:cNvPr id="3" name="Diagram 2">
            <a:extLst>
              <a:ext uri="{FF2B5EF4-FFF2-40B4-BE49-F238E27FC236}">
                <a16:creationId xmlns:a16="http://schemas.microsoft.com/office/drawing/2014/main" id="{8C49D460-18D7-46C3-B6C6-29C16FF34168}"/>
              </a:ext>
            </a:extLst>
          </p:cNvPr>
          <p:cNvGraphicFramePr/>
          <p:nvPr>
            <p:extLst>
              <p:ext uri="{D42A27DB-BD31-4B8C-83A1-F6EECF244321}">
                <p14:modId xmlns:p14="http://schemas.microsoft.com/office/powerpoint/2010/main" val="208115985"/>
              </p:ext>
            </p:extLst>
          </p:nvPr>
        </p:nvGraphicFramePr>
        <p:xfrm>
          <a:off x="688848" y="979795"/>
          <a:ext cx="11425561" cy="27076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a:extLst>
              <a:ext uri="{FF2B5EF4-FFF2-40B4-BE49-F238E27FC236}">
                <a16:creationId xmlns:a16="http://schemas.microsoft.com/office/drawing/2014/main" id="{7E4FF065-405F-4EDC-9451-F507E02F3E4E}"/>
              </a:ext>
            </a:extLst>
          </p:cNvPr>
          <p:cNvGraphicFramePr/>
          <p:nvPr>
            <p:extLst>
              <p:ext uri="{D42A27DB-BD31-4B8C-83A1-F6EECF244321}">
                <p14:modId xmlns:p14="http://schemas.microsoft.com/office/powerpoint/2010/main" val="2640481144"/>
              </p:ext>
            </p:extLst>
          </p:nvPr>
        </p:nvGraphicFramePr>
        <p:xfrm>
          <a:off x="688848" y="3815723"/>
          <a:ext cx="11425561" cy="28852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Title 2">
            <a:extLst>
              <a:ext uri="{FF2B5EF4-FFF2-40B4-BE49-F238E27FC236}">
                <a16:creationId xmlns:a16="http://schemas.microsoft.com/office/drawing/2014/main" id="{556400CE-C57C-485C-BE52-D233AA4E1597}"/>
              </a:ext>
            </a:extLst>
          </p:cNvPr>
          <p:cNvSpPr>
            <a:spLocks noGrp="1"/>
          </p:cNvSpPr>
          <p:nvPr>
            <p:ph type="title"/>
          </p:nvPr>
        </p:nvSpPr>
        <p:spPr>
          <a:xfrm>
            <a:off x="1195457" y="229987"/>
            <a:ext cx="10817352" cy="749808"/>
          </a:xfrm>
        </p:spPr>
        <p:txBody>
          <a:bodyPr/>
          <a:lstStyle/>
          <a:p>
            <a:r>
              <a:rPr lang="en-IN" dirty="0"/>
              <a:t>Learnings</a:t>
            </a:r>
          </a:p>
        </p:txBody>
      </p:sp>
    </p:spTree>
    <p:extLst>
      <p:ext uri="{BB962C8B-B14F-4D97-AF65-F5344CB8AC3E}">
        <p14:creationId xmlns:p14="http://schemas.microsoft.com/office/powerpoint/2010/main" val="141836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Graphic spid="8"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pic>
        <p:nvPicPr>
          <p:cNvPr id="660" name="Google Shape;660;p22"/>
          <p:cNvPicPr preferRelativeResize="0">
            <a:picLocks noGrp="1"/>
          </p:cNvPicPr>
          <p:nvPr>
            <p:ph type="pic" idx="2"/>
          </p:nvPr>
        </p:nvPicPr>
        <p:blipFill rotWithShape="1">
          <a:blip r:embed="rId3">
            <a:alphaModFix/>
          </a:blip>
          <a:srcRect l="4390" r="4390"/>
          <a:stretch/>
        </p:blipFill>
        <p:spPr>
          <a:prstGeom prst="rect">
            <a:avLst/>
          </a:prstGeom>
          <a:solidFill>
            <a:srgbClr val="C1C1C1"/>
          </a:solidFill>
          <a:ln>
            <a:noFill/>
          </a:ln>
        </p:spPr>
      </p:pic>
      <p:sp>
        <p:nvSpPr>
          <p:cNvPr id="658" name="Google Shape;658;p22"/>
          <p:cNvSpPr txBox="1">
            <a:spLocks noGrp="1"/>
          </p:cNvSpPr>
          <p:nvPr>
            <p:ph type="ctrTitle"/>
          </p:nvPr>
        </p:nvSpPr>
        <p:spPr>
          <a:xfrm>
            <a:off x="1811045" y="2847167"/>
            <a:ext cx="1850883" cy="58183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1"/>
              </a:buClr>
              <a:buSzPts val="4400"/>
              <a:buFont typeface="Poppins Medium"/>
              <a:buNone/>
            </a:pPr>
            <a:r>
              <a:rPr lang="en-US" sz="4400" dirty="0"/>
              <a:t>Demo</a:t>
            </a:r>
            <a:endParaRPr dirty="0"/>
          </a:p>
        </p:txBody>
      </p:sp>
      <p:sp>
        <p:nvSpPr>
          <p:cNvPr id="659" name="Google Shape;659;p22"/>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pic>
        <p:nvPicPr>
          <p:cNvPr id="668" name="Google Shape;668;p23"/>
          <p:cNvPicPr preferRelativeResize="0">
            <a:picLocks noGrp="1"/>
          </p:cNvPicPr>
          <p:nvPr>
            <p:ph type="pic" idx="2"/>
          </p:nvPr>
        </p:nvPicPr>
        <p:blipFill rotWithShape="1">
          <a:blip r:embed="rId3">
            <a:alphaModFix/>
          </a:blip>
          <a:srcRect l="150" r="150"/>
          <a:stretch/>
        </p:blipFill>
        <p:spPr>
          <a:prstGeom prst="rect">
            <a:avLst/>
          </a:prstGeom>
          <a:solidFill>
            <a:srgbClr val="C1C1C1"/>
          </a:solidFill>
          <a:ln>
            <a:noFill/>
          </a:ln>
        </p:spPr>
      </p:pic>
      <p:sp>
        <p:nvSpPr>
          <p:cNvPr id="666" name="Google Shape;666;p23"/>
          <p:cNvSpPr txBox="1">
            <a:spLocks noGrp="1"/>
          </p:cNvSpPr>
          <p:nvPr>
            <p:ph type="ctrTitle"/>
          </p:nvPr>
        </p:nvSpPr>
        <p:spPr>
          <a:xfrm>
            <a:off x="1384917" y="2847167"/>
            <a:ext cx="2888776" cy="58183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1"/>
              </a:buClr>
              <a:buSzPts val="4400"/>
              <a:buFont typeface="Poppins Medium"/>
              <a:buNone/>
            </a:pPr>
            <a:r>
              <a:rPr lang="en-US" sz="4400" dirty="0"/>
              <a:t>Questions</a:t>
            </a:r>
            <a:endParaRPr dirty="0"/>
          </a:p>
        </p:txBody>
      </p:sp>
      <p:sp>
        <p:nvSpPr>
          <p:cNvPr id="667" name="Google Shape;667;p23"/>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24"/>
          <p:cNvSpPr txBox="1">
            <a:spLocks noGrp="1"/>
          </p:cNvSpPr>
          <p:nvPr>
            <p:ph type="ctrTitle"/>
          </p:nvPr>
        </p:nvSpPr>
        <p:spPr>
          <a:prstGeom prst="rect">
            <a:avLst/>
          </a:prstGeom>
          <a:noFill/>
          <a:ln>
            <a:noFill/>
          </a:ln>
        </p:spPr>
        <p:txBody>
          <a:bodyPr spcFirstLastPara="1" wrap="square" lIns="0" tIns="0" rIns="0" bIns="0" anchor="ctr" anchorCtr="0">
            <a:noAutofit/>
          </a:bodyPr>
          <a:lstStyle/>
          <a:p>
            <a:pPr marL="0" lvl="0" indent="0" algn="ctr" rtl="0">
              <a:lnSpc>
                <a:spcPct val="110000"/>
              </a:lnSpc>
              <a:spcBef>
                <a:spcPts val="0"/>
              </a:spcBef>
              <a:spcAft>
                <a:spcPts val="0"/>
              </a:spcAft>
              <a:buClr>
                <a:schemeClr val="lt1"/>
              </a:buClr>
              <a:buSzPts val="4800"/>
              <a:buFont typeface="Poppins Medium"/>
              <a:buNone/>
            </a:pPr>
            <a:r>
              <a:rPr lang="en-US" sz="4800"/>
              <a:t>Thank you</a:t>
            </a:r>
            <a:endParaRPr/>
          </a:p>
        </p:txBody>
      </p:sp>
      <p:sp>
        <p:nvSpPr>
          <p:cNvPr id="675" name="Google Shape;675;p24"/>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313" name="Google Shape;313;p4"/>
          <p:cNvSpPr txBox="1">
            <a:spLocks noGrp="1"/>
          </p:cNvSpPr>
          <p:nvPr>
            <p:ph type="title"/>
          </p:nvPr>
        </p:nvSpPr>
        <p:spPr>
          <a:xfrm>
            <a:off x="1053857" y="438833"/>
            <a:ext cx="3400158" cy="435247"/>
          </a:xfrm>
          <a:prstGeom prst="rect">
            <a:avLst/>
          </a:prstGeom>
          <a:noFill/>
          <a:ln>
            <a:noFill/>
          </a:ln>
        </p:spPr>
        <p:txBody>
          <a:bodyPr spcFirstLastPara="1" wrap="square" lIns="0" tIns="0" rIns="0" bIns="0" anchor="t" anchorCtr="0">
            <a:spAutoFit/>
          </a:bodyPr>
          <a:lstStyle/>
          <a:p>
            <a:pPr marL="0" lvl="0" indent="0" algn="l" rtl="0">
              <a:lnSpc>
                <a:spcPct val="128571"/>
              </a:lnSpc>
              <a:spcBef>
                <a:spcPts val="0"/>
              </a:spcBef>
              <a:spcAft>
                <a:spcPts val="0"/>
              </a:spcAft>
              <a:buClr>
                <a:schemeClr val="dk1"/>
              </a:buClr>
              <a:buSzPts val="2800"/>
              <a:buFont typeface="Poppins"/>
              <a:buNone/>
            </a:pPr>
            <a:r>
              <a:rPr lang="en-US" sz="2800" dirty="0">
                <a:latin typeface="Poppins"/>
                <a:ea typeface="Poppins"/>
                <a:cs typeface="Poppins"/>
                <a:sym typeface="Poppins"/>
              </a:rPr>
              <a:t>Stakeholders</a:t>
            </a:r>
            <a:endParaRPr sz="2000" dirty="0">
              <a:latin typeface="Poppins"/>
              <a:ea typeface="Poppins"/>
              <a:cs typeface="Poppins"/>
              <a:sym typeface="Poppins"/>
            </a:endParaRPr>
          </a:p>
        </p:txBody>
      </p:sp>
      <p:pic>
        <p:nvPicPr>
          <p:cNvPr id="314" name="Google Shape;314;p4"/>
          <p:cNvPicPr preferRelativeResize="0"/>
          <p:nvPr/>
        </p:nvPicPr>
        <p:blipFill rotWithShape="1">
          <a:blip r:embed="rId3">
            <a:alphaModFix/>
          </a:blip>
          <a:srcRect/>
          <a:stretch/>
        </p:blipFill>
        <p:spPr>
          <a:xfrm>
            <a:off x="4454015" y="441262"/>
            <a:ext cx="7526785" cy="5152516"/>
          </a:xfrm>
          <a:prstGeom prst="roundRect">
            <a:avLst>
              <a:gd name="adj" fmla="val 4167"/>
            </a:avLst>
          </a:prstGeom>
          <a:solidFill>
            <a:srgbClr val="FFFFFF"/>
          </a:solidFill>
          <a:ln w="38100" cap="sq" cmpd="sng">
            <a:solidFill>
              <a:srgbClr val="292929"/>
            </a:solidFill>
            <a:prstDash val="solid"/>
            <a:miter lim="800000"/>
            <a:headEnd type="none" w="sm" len="sm"/>
            <a:tailEnd type="none" w="sm" len="sm"/>
          </a:ln>
          <a:effectLst>
            <a:reflection stA="28000" endPos="28000" dist="5000" dir="5400000" sy="-100000" algn="bl" rotWithShape="0"/>
          </a:effectLst>
        </p:spPr>
      </p:pic>
      <p:sp>
        <p:nvSpPr>
          <p:cNvPr id="315" name="Google Shape;315;p4"/>
          <p:cNvSpPr/>
          <p:nvPr/>
        </p:nvSpPr>
        <p:spPr>
          <a:xfrm>
            <a:off x="522618" y="1154415"/>
            <a:ext cx="3669372" cy="390872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Poppins Medium"/>
              <a:buAutoNum type="arabicPeriod"/>
            </a:pPr>
            <a:r>
              <a:rPr lang="en-US" sz="1800" dirty="0">
                <a:solidFill>
                  <a:schemeClr val="dk1"/>
                </a:solidFill>
                <a:latin typeface="Poppins"/>
                <a:ea typeface="Poppins"/>
                <a:cs typeface="Poppins"/>
                <a:sym typeface="Poppins"/>
              </a:rPr>
              <a:t>Sponsors</a:t>
            </a:r>
            <a:endParaRPr dirty="0"/>
          </a:p>
          <a:p>
            <a:pPr marL="800100" marR="0" lvl="1" indent="-342900" algn="l" rtl="0">
              <a:spcBef>
                <a:spcPts val="0"/>
              </a:spcBef>
              <a:spcAft>
                <a:spcPts val="0"/>
              </a:spcAft>
              <a:buClr>
                <a:schemeClr val="dk1"/>
              </a:buClr>
              <a:buSzPts val="1800"/>
              <a:buFont typeface="+mj-lt"/>
              <a:buAutoNum type="arabicPeriod"/>
            </a:pPr>
            <a:r>
              <a:rPr lang="en-US" sz="1800" b="0" i="0" u="none" strike="noStrike" cap="none" dirty="0">
                <a:solidFill>
                  <a:schemeClr val="dk1"/>
                </a:solidFill>
                <a:latin typeface="Poppins"/>
                <a:ea typeface="Poppins"/>
                <a:cs typeface="Poppins"/>
                <a:sym typeface="Poppins"/>
              </a:rPr>
              <a:t>Flipkart</a:t>
            </a:r>
          </a:p>
          <a:p>
            <a:pPr marL="457200" marR="0" lvl="1" algn="l" rtl="0">
              <a:spcBef>
                <a:spcPts val="0"/>
              </a:spcBef>
              <a:spcAft>
                <a:spcPts val="0"/>
              </a:spcAft>
              <a:buClr>
                <a:schemeClr val="dk1"/>
              </a:buClr>
              <a:buSzPts val="1800"/>
            </a:pPr>
            <a:endParaRPr sz="1800" b="0" i="0" u="none" strike="noStrike" cap="none" dirty="0">
              <a:solidFill>
                <a:schemeClr val="dk1"/>
              </a:solidFill>
              <a:latin typeface="Poppins"/>
              <a:ea typeface="Poppins"/>
              <a:cs typeface="Poppins"/>
              <a:sym typeface="Poppins"/>
            </a:endParaRPr>
          </a:p>
          <a:p>
            <a:pPr marL="342900" marR="0" lvl="0" indent="-342900" algn="l" rtl="0">
              <a:spcBef>
                <a:spcPts val="0"/>
              </a:spcBef>
              <a:spcAft>
                <a:spcPts val="0"/>
              </a:spcAft>
              <a:buClr>
                <a:schemeClr val="dk1"/>
              </a:buClr>
              <a:buSzPts val="1800"/>
              <a:buFont typeface="Poppins Medium"/>
              <a:buAutoNum type="arabicPeriod"/>
            </a:pPr>
            <a:r>
              <a:rPr lang="en-US" sz="1800" dirty="0">
                <a:solidFill>
                  <a:schemeClr val="dk1"/>
                </a:solidFill>
                <a:latin typeface="Poppins"/>
                <a:ea typeface="Poppins"/>
                <a:cs typeface="Poppins"/>
                <a:sym typeface="Poppins"/>
              </a:rPr>
              <a:t>SME’s</a:t>
            </a:r>
            <a:endParaRPr dirty="0"/>
          </a:p>
          <a:p>
            <a:pPr marL="800100" marR="0" lvl="1" indent="-228600" algn="l" rtl="0">
              <a:spcBef>
                <a:spcPts val="0"/>
              </a:spcBef>
              <a:spcAft>
                <a:spcPts val="0"/>
              </a:spcAft>
              <a:buClr>
                <a:schemeClr val="dk1"/>
              </a:buClr>
              <a:buSzPts val="1800"/>
              <a:buFont typeface="Poppins Medium"/>
              <a:buNone/>
            </a:pPr>
            <a:endParaRPr sz="1800" b="0" i="0" u="none" strike="noStrike" cap="none" dirty="0">
              <a:solidFill>
                <a:schemeClr val="dk1"/>
              </a:solidFill>
              <a:latin typeface="Poppins"/>
              <a:ea typeface="Poppins"/>
              <a:cs typeface="Poppins"/>
              <a:sym typeface="Poppins"/>
            </a:endParaRPr>
          </a:p>
          <a:p>
            <a:pPr marL="800100" marR="0" lvl="1" indent="-342900" algn="l" rtl="0">
              <a:spcBef>
                <a:spcPts val="0"/>
              </a:spcBef>
              <a:spcAft>
                <a:spcPts val="0"/>
              </a:spcAft>
              <a:buAutoNum type="arabicPeriod"/>
            </a:pPr>
            <a:r>
              <a:rPr lang="en-US" sz="1800" dirty="0">
                <a:solidFill>
                  <a:schemeClr val="dk1"/>
                </a:solidFill>
                <a:latin typeface="Poppins"/>
                <a:ea typeface="Poppins"/>
                <a:cs typeface="Poppins"/>
                <a:sym typeface="Poppins"/>
              </a:rPr>
              <a:t>Trainer</a:t>
            </a:r>
            <a:r>
              <a:rPr lang="en-US" sz="1800" b="0" i="0" u="none" strike="noStrike" cap="none" dirty="0">
                <a:solidFill>
                  <a:schemeClr val="dk1"/>
                </a:solidFill>
                <a:latin typeface="Poppins"/>
                <a:ea typeface="Poppins"/>
                <a:cs typeface="Poppins"/>
                <a:sym typeface="Poppins"/>
              </a:rPr>
              <a:t> </a:t>
            </a:r>
          </a:p>
          <a:p>
            <a:pPr marL="800100" marR="0" lvl="1" indent="-342900" algn="l" rtl="0">
              <a:spcBef>
                <a:spcPts val="0"/>
              </a:spcBef>
              <a:spcAft>
                <a:spcPts val="0"/>
              </a:spcAft>
              <a:buAutoNum type="arabicPeriod"/>
            </a:pPr>
            <a:r>
              <a:rPr lang="en-US" sz="1800" dirty="0">
                <a:solidFill>
                  <a:schemeClr val="dk1"/>
                </a:solidFill>
                <a:latin typeface="Poppins"/>
                <a:ea typeface="Poppins"/>
                <a:cs typeface="Poppins"/>
                <a:sym typeface="Poppins"/>
              </a:rPr>
              <a:t>HR</a:t>
            </a:r>
          </a:p>
          <a:p>
            <a:pPr marL="800100" marR="0" lvl="1" indent="-342900" algn="l" rtl="0">
              <a:spcBef>
                <a:spcPts val="0"/>
              </a:spcBef>
              <a:spcAft>
                <a:spcPts val="0"/>
              </a:spcAft>
              <a:buAutoNum type="arabicPeriod"/>
            </a:pPr>
            <a:r>
              <a:rPr lang="en-US" sz="1800" b="0" i="0" u="none" strike="noStrike" cap="none" dirty="0">
                <a:solidFill>
                  <a:schemeClr val="dk1"/>
                </a:solidFill>
                <a:latin typeface="Poppins"/>
                <a:ea typeface="Poppins"/>
                <a:cs typeface="Poppins"/>
                <a:sym typeface="Poppins"/>
              </a:rPr>
              <a:t>L&amp;D Team</a:t>
            </a:r>
            <a:endParaRPr sz="1800" b="0" i="0" u="none" strike="noStrike" cap="none" dirty="0">
              <a:solidFill>
                <a:schemeClr val="dk1"/>
              </a:solidFill>
              <a:latin typeface="Poppins"/>
              <a:ea typeface="Poppins"/>
              <a:cs typeface="Poppins"/>
              <a:sym typeface="Poppins"/>
            </a:endParaRPr>
          </a:p>
          <a:p>
            <a:pPr marL="342900" marR="0" lvl="0" indent="-228600" algn="l" rtl="0">
              <a:spcBef>
                <a:spcPts val="0"/>
              </a:spcBef>
              <a:spcAft>
                <a:spcPts val="0"/>
              </a:spcAft>
              <a:buClr>
                <a:schemeClr val="dk1"/>
              </a:buClr>
              <a:buSzPts val="1800"/>
              <a:buFont typeface="Poppins Medium"/>
              <a:buNone/>
            </a:pPr>
            <a:endParaRPr sz="1800" dirty="0">
              <a:solidFill>
                <a:schemeClr val="dk1"/>
              </a:solidFill>
              <a:latin typeface="Poppins"/>
              <a:ea typeface="Poppins"/>
              <a:cs typeface="Poppins"/>
              <a:sym typeface="Poppins"/>
            </a:endParaRPr>
          </a:p>
          <a:p>
            <a:pPr marL="342900" marR="0" lvl="0" indent="-342900" algn="l" rtl="0">
              <a:spcBef>
                <a:spcPts val="0"/>
              </a:spcBef>
              <a:spcAft>
                <a:spcPts val="0"/>
              </a:spcAft>
              <a:buClr>
                <a:schemeClr val="dk1"/>
              </a:buClr>
              <a:buSzPts val="1800"/>
              <a:buFont typeface="Poppins Medium"/>
              <a:buAutoNum type="arabicPeriod" startAt="3"/>
            </a:pPr>
            <a:r>
              <a:rPr lang="en-US" sz="1800" dirty="0">
                <a:solidFill>
                  <a:schemeClr val="dk1"/>
                </a:solidFill>
                <a:latin typeface="Poppins"/>
                <a:ea typeface="Poppins"/>
                <a:cs typeface="Poppins"/>
                <a:sym typeface="Poppins"/>
              </a:rPr>
              <a:t>Trainers</a:t>
            </a:r>
            <a:endParaRPr dirty="0"/>
          </a:p>
          <a:p>
            <a:pPr marL="800100" marR="0" lvl="1" indent="-342900" algn="l" rtl="0">
              <a:spcBef>
                <a:spcPts val="0"/>
              </a:spcBef>
              <a:spcAft>
                <a:spcPts val="0"/>
              </a:spcAft>
              <a:buClr>
                <a:schemeClr val="dk1"/>
              </a:buClr>
              <a:buSzPts val="1800"/>
              <a:buFont typeface="Poppins Medium"/>
              <a:buAutoNum type="arabicPeriod"/>
            </a:pPr>
            <a:r>
              <a:rPr lang="en-US" sz="1800" b="0" i="0" u="none" strike="noStrike" cap="none" dirty="0">
                <a:solidFill>
                  <a:schemeClr val="dk1"/>
                </a:solidFill>
                <a:latin typeface="Poppins"/>
                <a:ea typeface="Poppins"/>
                <a:cs typeface="Poppins"/>
                <a:sym typeface="Poppins"/>
              </a:rPr>
              <a:t>Trainers</a:t>
            </a:r>
            <a:endParaRPr sz="1800" b="0" i="0" u="none" strike="noStrike" cap="none" dirty="0">
              <a:solidFill>
                <a:schemeClr val="dk1"/>
              </a:solidFill>
              <a:latin typeface="Poppins"/>
              <a:ea typeface="Poppins"/>
              <a:cs typeface="Poppins"/>
              <a:sym typeface="Poppins"/>
            </a:endParaRPr>
          </a:p>
          <a:p>
            <a:pPr marL="800100" marR="0" lvl="1" indent="-342900" algn="l" rtl="0">
              <a:spcBef>
                <a:spcPts val="0"/>
              </a:spcBef>
              <a:spcAft>
                <a:spcPts val="0"/>
              </a:spcAft>
              <a:buClr>
                <a:schemeClr val="dk1"/>
              </a:buClr>
              <a:buSzPts val="1800"/>
              <a:buFont typeface="Poppins Medium"/>
              <a:buAutoNum type="arabicPeriod"/>
            </a:pPr>
            <a:r>
              <a:rPr lang="en-US" sz="1800" b="0" i="0" u="none" strike="noStrike" cap="none" dirty="0">
                <a:solidFill>
                  <a:schemeClr val="dk1"/>
                </a:solidFill>
                <a:latin typeface="Poppins"/>
                <a:ea typeface="Poppins"/>
                <a:cs typeface="Poppins"/>
                <a:sym typeface="Poppins"/>
              </a:rPr>
              <a:t>Assess</a:t>
            </a:r>
            <a:endParaRPr dirty="0"/>
          </a:p>
          <a:p>
            <a:pPr marL="457200" marR="0" lvl="1" algn="l" rtl="0">
              <a:spcBef>
                <a:spcPts val="0"/>
              </a:spcBef>
              <a:spcAft>
                <a:spcPts val="0"/>
              </a:spcAft>
              <a:buClr>
                <a:schemeClr val="dk1"/>
              </a:buClr>
              <a:buSzPts val="1800"/>
            </a:pPr>
            <a:endParaRPr dirty="0"/>
          </a:p>
          <a:p>
            <a:pPr marL="457200" marR="0" lvl="1" indent="0" algn="l" rtl="0">
              <a:spcBef>
                <a:spcPts val="0"/>
              </a:spcBef>
              <a:spcAft>
                <a:spcPts val="0"/>
              </a:spcAft>
              <a:buNone/>
            </a:pPr>
            <a:endParaRPr sz="1800" b="0" i="0" u="none" strike="noStrike" cap="none" dirty="0">
              <a:solidFill>
                <a:schemeClr val="dk1"/>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5"/>
          <p:cNvSpPr txBox="1">
            <a:spLocks noGrp="1"/>
          </p:cNvSpPr>
          <p:nvPr>
            <p:ph type="ctrTitle"/>
          </p:nvPr>
        </p:nvSpPr>
        <p:spPr>
          <a:xfrm>
            <a:off x="1346611" y="2759428"/>
            <a:ext cx="7954144" cy="1339145"/>
          </a:xfrm>
          <a:prstGeom prst="rect">
            <a:avLst/>
          </a:prstGeom>
          <a:noFill/>
          <a:ln>
            <a:noFill/>
          </a:ln>
        </p:spPr>
        <p:txBody>
          <a:bodyPr spcFirstLastPara="1" wrap="square" lIns="0" tIns="0" rIns="0" bIns="0" anchor="ctr" anchorCtr="0">
            <a:noAutofit/>
          </a:bodyPr>
          <a:lstStyle/>
          <a:p>
            <a:pPr marL="0" lvl="0" indent="0" algn="ctr" rtl="0">
              <a:lnSpc>
                <a:spcPct val="110000"/>
              </a:lnSpc>
              <a:spcBef>
                <a:spcPts val="0"/>
              </a:spcBef>
              <a:spcAft>
                <a:spcPts val="0"/>
              </a:spcAft>
              <a:buClr>
                <a:schemeClr val="lt1"/>
              </a:buClr>
              <a:buSzPts val="2800"/>
              <a:buFont typeface="Poppins Medium"/>
              <a:buNone/>
            </a:pPr>
            <a:r>
              <a:rPr lang="en-US" sz="2800"/>
              <a:t>  Our next starts</a:t>
            </a:r>
            <a:endParaRPr sz="2800" b="1"/>
          </a:p>
        </p:txBody>
      </p:sp>
      <p:sp>
        <p:nvSpPr>
          <p:cNvPr id="322" name="Google Shape;322;p5"/>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323" name="Google Shape;323;p5"/>
          <p:cNvSpPr txBox="1"/>
          <p:nvPr/>
        </p:nvSpPr>
        <p:spPr>
          <a:xfrm>
            <a:off x="6701244" y="3193516"/>
            <a:ext cx="182880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lt1"/>
                </a:solidFill>
                <a:latin typeface="Poppins Medium"/>
                <a:ea typeface="Poppins Medium"/>
                <a:cs typeface="Poppins Medium"/>
                <a:sym typeface="Poppins Medium"/>
              </a:rPr>
              <a:t>NOW</a:t>
            </a:r>
            <a:endParaRPr sz="2800" b="1">
              <a:solidFill>
                <a:schemeClr val="lt1"/>
              </a:solidFill>
              <a:latin typeface="Poppins Medium"/>
              <a:ea typeface="Poppins Medium"/>
              <a:cs typeface="Poppins Medium"/>
              <a:sym typeface="Poppins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1"/>
                                        </p:tgtEl>
                                        <p:attrNameLst>
                                          <p:attrName>style.visibility</p:attrName>
                                        </p:attrNameLst>
                                      </p:cBhvr>
                                      <p:to>
                                        <p:strVal val="visible"/>
                                      </p:to>
                                    </p:set>
                                    <p:animEffect transition="in" filter="fade">
                                      <p:cBhvr>
                                        <p:cTn id="7" dur="500"/>
                                        <p:tgtEl>
                                          <p:spTgt spid="3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3">
                                            <p:txEl>
                                              <p:pRg st="0" end="0"/>
                                            </p:txEl>
                                          </p:spTgt>
                                        </p:tgtEl>
                                        <p:attrNameLst>
                                          <p:attrName>style.visibility</p:attrName>
                                        </p:attrNameLst>
                                      </p:cBhvr>
                                      <p:to>
                                        <p:strVal val="visible"/>
                                      </p:to>
                                    </p:set>
                                    <p:animEffect transition="in" filter="fade">
                                      <p:cBhvr>
                                        <p:cTn id="12" dur="500"/>
                                        <p:tgtEl>
                                          <p:spTgt spid="3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8"/>
        <p:cNvGrpSpPr/>
        <p:nvPr/>
      </p:nvGrpSpPr>
      <p:grpSpPr>
        <a:xfrm>
          <a:off x="0" y="0"/>
          <a:ext cx="0" cy="0"/>
          <a:chOff x="0" y="0"/>
          <a:chExt cx="0" cy="0"/>
        </a:xfrm>
      </p:grpSpPr>
      <p:sp>
        <p:nvSpPr>
          <p:cNvPr id="329" name="Google Shape;329;p6"/>
          <p:cNvSpPr txBox="1">
            <a:spLocks noGrp="1"/>
          </p:cNvSpPr>
          <p:nvPr>
            <p:ph type="ctrTitle"/>
          </p:nvPr>
        </p:nvSpPr>
        <p:spPr>
          <a:xfrm>
            <a:off x="0" y="216131"/>
            <a:ext cx="12192000" cy="1533161"/>
          </a:xfrm>
          <a:prstGeom prst="rect">
            <a:avLst/>
          </a:prstGeom>
          <a:noFill/>
          <a:ln>
            <a:noFill/>
          </a:ln>
        </p:spPr>
        <p:txBody>
          <a:bodyPr spcFirstLastPara="1" wrap="square" lIns="0" tIns="0" rIns="0" bIns="0" anchor="ctr" anchorCtr="0">
            <a:noAutofit/>
          </a:bodyPr>
          <a:lstStyle/>
          <a:p>
            <a:pPr marL="0" lvl="0" indent="0" algn="ctr" rtl="0">
              <a:lnSpc>
                <a:spcPct val="110000"/>
              </a:lnSpc>
              <a:spcBef>
                <a:spcPts val="0"/>
              </a:spcBef>
              <a:spcAft>
                <a:spcPts val="0"/>
              </a:spcAft>
              <a:buClr>
                <a:schemeClr val="dk1"/>
              </a:buClr>
              <a:buSzPts val="3200"/>
              <a:buFont typeface="Poppins Medium"/>
              <a:buNone/>
            </a:pPr>
            <a:r>
              <a:rPr lang="en-US" sz="3200">
                <a:solidFill>
                  <a:schemeClr val="dk1"/>
                </a:solidFill>
              </a:rPr>
              <a:t>3 WEEKS OF TRAINING + PROJECT DEMO </a:t>
            </a:r>
            <a:br>
              <a:rPr lang="en-US" sz="3200">
                <a:solidFill>
                  <a:schemeClr val="dk1"/>
                </a:solidFill>
              </a:rPr>
            </a:br>
            <a:endParaRPr sz="3200">
              <a:solidFill>
                <a:schemeClr val="dk1"/>
              </a:solidFill>
            </a:endParaRPr>
          </a:p>
        </p:txBody>
      </p:sp>
      <p:sp>
        <p:nvSpPr>
          <p:cNvPr id="330" name="Google Shape;330;p6"/>
          <p:cNvSpPr/>
          <p:nvPr/>
        </p:nvSpPr>
        <p:spPr>
          <a:xfrm>
            <a:off x="2709950" y="4936712"/>
            <a:ext cx="6736080" cy="755140"/>
          </a:xfrm>
          <a:prstGeom prst="trapezoid">
            <a:avLst>
              <a:gd name="adj" fmla="val 77942"/>
            </a:avLst>
          </a:prstGeom>
          <a:solidFill>
            <a:srgbClr val="EE646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sp>
        <p:nvSpPr>
          <p:cNvPr id="331" name="Google Shape;331;p6"/>
          <p:cNvSpPr/>
          <p:nvPr/>
        </p:nvSpPr>
        <p:spPr>
          <a:xfrm>
            <a:off x="3410990" y="4064653"/>
            <a:ext cx="5350625" cy="751119"/>
          </a:xfrm>
          <a:prstGeom prst="trapezoid">
            <a:avLst>
              <a:gd name="adj" fmla="val 79447"/>
            </a:avLst>
          </a:prstGeom>
          <a:solidFill>
            <a:srgbClr val="EE646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sp>
        <p:nvSpPr>
          <p:cNvPr id="332" name="Google Shape;332;p6"/>
          <p:cNvSpPr/>
          <p:nvPr/>
        </p:nvSpPr>
        <p:spPr>
          <a:xfrm>
            <a:off x="4109259" y="3258048"/>
            <a:ext cx="3973484" cy="714895"/>
          </a:xfrm>
          <a:prstGeom prst="trapezoid">
            <a:avLst>
              <a:gd name="adj" fmla="val 80814"/>
            </a:avLst>
          </a:prstGeom>
          <a:solidFill>
            <a:srgbClr val="EE646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sp>
        <p:nvSpPr>
          <p:cNvPr id="333" name="Google Shape;333;p6"/>
          <p:cNvSpPr/>
          <p:nvPr/>
        </p:nvSpPr>
        <p:spPr>
          <a:xfrm>
            <a:off x="4757651" y="2428925"/>
            <a:ext cx="2709949" cy="720787"/>
          </a:xfrm>
          <a:prstGeom prst="trapezoid">
            <a:avLst>
              <a:gd name="adj" fmla="val 80134"/>
            </a:avLst>
          </a:prstGeom>
          <a:solidFill>
            <a:srgbClr val="EE646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sp>
        <p:nvSpPr>
          <p:cNvPr id="334" name="Google Shape;334;p6"/>
          <p:cNvSpPr txBox="1"/>
          <p:nvPr/>
        </p:nvSpPr>
        <p:spPr>
          <a:xfrm>
            <a:off x="1636637" y="4752710"/>
            <a:ext cx="8951976" cy="1262461"/>
          </a:xfrm>
          <a:prstGeom prst="rect">
            <a:avLst/>
          </a:prstGeom>
          <a:noFill/>
          <a:ln>
            <a:noFill/>
          </a:ln>
        </p:spPr>
        <p:txBody>
          <a:bodyPr spcFirstLastPara="1" wrap="square" lIns="0" tIns="0" rIns="0" bIns="0" anchor="ctr" anchorCtr="0">
            <a:noAutofit/>
          </a:bodyPr>
          <a:lstStyle/>
          <a:p>
            <a:pPr marL="0" marR="0" lvl="0" indent="0" algn="ctr" rtl="0">
              <a:lnSpc>
                <a:spcPct val="110000"/>
              </a:lnSpc>
              <a:spcBef>
                <a:spcPts val="0"/>
              </a:spcBef>
              <a:spcAft>
                <a:spcPts val="0"/>
              </a:spcAft>
              <a:buClr>
                <a:schemeClr val="dk1"/>
              </a:buClr>
              <a:buSzPts val="3200"/>
              <a:buFont typeface="Poppins Medium"/>
              <a:buNone/>
            </a:pPr>
            <a:r>
              <a:rPr lang="en-US" sz="3200" dirty="0">
                <a:solidFill>
                  <a:schemeClr val="dk1"/>
                </a:solidFill>
                <a:latin typeface="Poppins Medium"/>
                <a:ea typeface="Poppins Medium"/>
                <a:cs typeface="Poppins Medium"/>
                <a:sym typeface="Poppins Medium"/>
              </a:rPr>
              <a:t>460,800</a:t>
            </a:r>
            <a:r>
              <a:rPr lang="en-US" sz="3200" b="0" i="0" cap="none" dirty="0">
                <a:solidFill>
                  <a:schemeClr val="dk1"/>
                </a:solidFill>
                <a:latin typeface="Poppins Medium"/>
                <a:ea typeface="Poppins Medium"/>
                <a:cs typeface="Poppins Medium"/>
                <a:sym typeface="Poppins Medium"/>
              </a:rPr>
              <a:t> SECONDS</a:t>
            </a:r>
            <a:endParaRPr dirty="0"/>
          </a:p>
        </p:txBody>
      </p:sp>
      <p:sp>
        <p:nvSpPr>
          <p:cNvPr id="335" name="Google Shape;335;p6"/>
          <p:cNvSpPr txBox="1"/>
          <p:nvPr/>
        </p:nvSpPr>
        <p:spPr>
          <a:xfrm>
            <a:off x="5007032" y="2530180"/>
            <a:ext cx="2211185"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dirty="0">
                <a:solidFill>
                  <a:schemeClr val="dk1"/>
                </a:solidFill>
                <a:latin typeface="Poppins Medium"/>
                <a:ea typeface="Poppins Medium"/>
                <a:cs typeface="Poppins Medium"/>
                <a:sym typeface="Poppins Medium"/>
              </a:rPr>
              <a:t>16 DAYS</a:t>
            </a:r>
            <a:endParaRPr dirty="0"/>
          </a:p>
        </p:txBody>
      </p:sp>
      <p:sp>
        <p:nvSpPr>
          <p:cNvPr id="336" name="Google Shape;336;p6"/>
          <p:cNvSpPr txBox="1"/>
          <p:nvPr/>
        </p:nvSpPr>
        <p:spPr>
          <a:xfrm>
            <a:off x="4757651" y="3315474"/>
            <a:ext cx="2709949"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chemeClr val="dk1"/>
                </a:solidFill>
                <a:latin typeface="Poppins Medium"/>
                <a:ea typeface="Poppins Medium"/>
                <a:cs typeface="Poppins Medium"/>
                <a:sym typeface="Poppins Medium"/>
              </a:rPr>
              <a:t>128 HOURS</a:t>
            </a:r>
            <a:endParaRPr/>
          </a:p>
        </p:txBody>
      </p:sp>
      <p:sp>
        <p:nvSpPr>
          <p:cNvPr id="337" name="Google Shape;337;p6"/>
          <p:cNvSpPr txBox="1"/>
          <p:nvPr/>
        </p:nvSpPr>
        <p:spPr>
          <a:xfrm>
            <a:off x="4109259" y="4167935"/>
            <a:ext cx="3973484"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dirty="0">
                <a:solidFill>
                  <a:schemeClr val="dk1"/>
                </a:solidFill>
                <a:latin typeface="Poppins Medium"/>
                <a:ea typeface="Poppins Medium"/>
                <a:cs typeface="Poppins Medium"/>
                <a:sym typeface="Poppins Medium"/>
              </a:rPr>
              <a:t>7,680 MINUTES</a:t>
            </a:r>
            <a:endParaRPr dirty="0"/>
          </a:p>
        </p:txBody>
      </p:sp>
      <p:sp>
        <p:nvSpPr>
          <p:cNvPr id="338" name="Google Shape;338;p6"/>
          <p:cNvSpPr/>
          <p:nvPr/>
        </p:nvSpPr>
        <p:spPr>
          <a:xfrm>
            <a:off x="2064326" y="5820663"/>
            <a:ext cx="8030095" cy="757020"/>
          </a:xfrm>
          <a:prstGeom prst="trapezoid">
            <a:avLst>
              <a:gd name="adj" fmla="val 75512"/>
            </a:avLst>
          </a:prstGeom>
          <a:solidFill>
            <a:srgbClr val="EE646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sp>
        <p:nvSpPr>
          <p:cNvPr id="339" name="Google Shape;339;p6"/>
          <p:cNvSpPr/>
          <p:nvPr/>
        </p:nvSpPr>
        <p:spPr>
          <a:xfrm>
            <a:off x="5379721" y="1446415"/>
            <a:ext cx="1469966" cy="901627"/>
          </a:xfrm>
          <a:prstGeom prst="triangle">
            <a:avLst>
              <a:gd name="adj" fmla="val 47763"/>
            </a:avLst>
          </a:prstGeom>
          <a:solidFill>
            <a:srgbClr val="FF6464"/>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sp>
        <p:nvSpPr>
          <p:cNvPr id="340" name="Google Shape;340;p6"/>
          <p:cNvSpPr txBox="1"/>
          <p:nvPr/>
        </p:nvSpPr>
        <p:spPr>
          <a:xfrm>
            <a:off x="1636637" y="5595539"/>
            <a:ext cx="8951976" cy="1262461"/>
          </a:xfrm>
          <a:prstGeom prst="rect">
            <a:avLst/>
          </a:prstGeom>
          <a:noFill/>
          <a:ln>
            <a:noFill/>
          </a:ln>
        </p:spPr>
        <p:txBody>
          <a:bodyPr spcFirstLastPara="1" wrap="square" lIns="0" tIns="0" rIns="0" bIns="0" anchor="ctr" anchorCtr="0">
            <a:noAutofit/>
          </a:bodyPr>
          <a:lstStyle/>
          <a:p>
            <a:pPr marL="0" marR="0" lvl="0" indent="0" algn="ctr" rtl="0">
              <a:lnSpc>
                <a:spcPct val="110000"/>
              </a:lnSpc>
              <a:spcBef>
                <a:spcPts val="0"/>
              </a:spcBef>
              <a:spcAft>
                <a:spcPts val="0"/>
              </a:spcAft>
              <a:buClr>
                <a:schemeClr val="dk1"/>
              </a:buClr>
              <a:buSzPts val="3200"/>
              <a:buFont typeface="Poppins Medium"/>
              <a:buNone/>
            </a:pPr>
            <a:r>
              <a:rPr lang="en-US" sz="3200" b="0" i="0" cap="none">
                <a:solidFill>
                  <a:schemeClr val="dk1"/>
                </a:solidFill>
                <a:latin typeface="Poppins Medium"/>
                <a:ea typeface="Poppins Medium"/>
                <a:cs typeface="Poppins Medium"/>
                <a:sym typeface="Poppins Medium"/>
              </a:rPr>
              <a:t>LIMITLESS KNOWLEDGE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29"/>
                                        </p:tgtEl>
                                        <p:attrNameLst>
                                          <p:attrName>style.visibility</p:attrName>
                                        </p:attrNameLst>
                                      </p:cBhvr>
                                      <p:to>
                                        <p:strVal val="visible"/>
                                      </p:to>
                                    </p:set>
                                    <p:anim calcmode="lin" valueType="num">
                                      <p:cBhvr additive="base">
                                        <p:cTn id="7" dur="500"/>
                                        <p:tgtEl>
                                          <p:spTgt spid="329"/>
                                        </p:tgtEl>
                                        <p:attrNameLst>
                                          <p:attrName>ppt_w</p:attrName>
                                        </p:attrNameLst>
                                      </p:cBhvr>
                                      <p:tavLst>
                                        <p:tav tm="0">
                                          <p:val>
                                            <p:strVal val="0"/>
                                          </p:val>
                                        </p:tav>
                                        <p:tav tm="100000">
                                          <p:val>
                                            <p:strVal val="#ppt_w"/>
                                          </p:val>
                                        </p:tav>
                                      </p:tavLst>
                                    </p:anim>
                                    <p:anim calcmode="lin" valueType="num">
                                      <p:cBhvr additive="base">
                                        <p:cTn id="8" dur="500"/>
                                        <p:tgtEl>
                                          <p:spTgt spid="329"/>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39"/>
                                        </p:tgtEl>
                                        <p:attrNameLst>
                                          <p:attrName>style.visibility</p:attrName>
                                        </p:attrNameLst>
                                      </p:cBhvr>
                                      <p:to>
                                        <p:strVal val="visible"/>
                                      </p:to>
                                    </p:set>
                                    <p:anim calcmode="lin" valueType="num">
                                      <p:cBhvr additive="base">
                                        <p:cTn id="11" dur="500"/>
                                        <p:tgtEl>
                                          <p:spTgt spid="339"/>
                                        </p:tgtEl>
                                        <p:attrNameLst>
                                          <p:attrName>ppt_w</p:attrName>
                                        </p:attrNameLst>
                                      </p:cBhvr>
                                      <p:tavLst>
                                        <p:tav tm="0">
                                          <p:val>
                                            <p:strVal val="0"/>
                                          </p:val>
                                        </p:tav>
                                        <p:tav tm="100000">
                                          <p:val>
                                            <p:strVal val="#ppt_w"/>
                                          </p:val>
                                        </p:tav>
                                      </p:tavLst>
                                    </p:anim>
                                    <p:anim calcmode="lin" valueType="num">
                                      <p:cBhvr additive="base">
                                        <p:cTn id="12" dur="500"/>
                                        <p:tgtEl>
                                          <p:spTgt spid="339"/>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335"/>
                                        </p:tgtEl>
                                        <p:attrNameLst>
                                          <p:attrName>style.visibility</p:attrName>
                                        </p:attrNameLst>
                                      </p:cBhvr>
                                      <p:to>
                                        <p:strVal val="visible"/>
                                      </p:to>
                                    </p:set>
                                    <p:anim calcmode="lin" valueType="num">
                                      <p:cBhvr additive="base">
                                        <p:cTn id="17" dur="500"/>
                                        <p:tgtEl>
                                          <p:spTgt spid="335"/>
                                        </p:tgtEl>
                                        <p:attrNameLst>
                                          <p:attrName>ppt_w</p:attrName>
                                        </p:attrNameLst>
                                      </p:cBhvr>
                                      <p:tavLst>
                                        <p:tav tm="0">
                                          <p:val>
                                            <p:strVal val="0"/>
                                          </p:val>
                                        </p:tav>
                                        <p:tav tm="100000">
                                          <p:val>
                                            <p:strVal val="#ppt_w"/>
                                          </p:val>
                                        </p:tav>
                                      </p:tavLst>
                                    </p:anim>
                                    <p:anim calcmode="lin" valueType="num">
                                      <p:cBhvr additive="base">
                                        <p:cTn id="18" dur="500"/>
                                        <p:tgtEl>
                                          <p:spTgt spid="335"/>
                                        </p:tgtEl>
                                        <p:attrNameLst>
                                          <p:attrName>ppt_h</p:attrName>
                                        </p:attrNameLst>
                                      </p:cBhvr>
                                      <p:tavLst>
                                        <p:tav tm="0">
                                          <p:val>
                                            <p:str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333"/>
                                        </p:tgtEl>
                                        <p:attrNameLst>
                                          <p:attrName>style.visibility</p:attrName>
                                        </p:attrNameLst>
                                      </p:cBhvr>
                                      <p:to>
                                        <p:strVal val="visible"/>
                                      </p:to>
                                    </p:set>
                                    <p:anim calcmode="lin" valueType="num">
                                      <p:cBhvr additive="base">
                                        <p:cTn id="21" dur="500"/>
                                        <p:tgtEl>
                                          <p:spTgt spid="333"/>
                                        </p:tgtEl>
                                        <p:attrNameLst>
                                          <p:attrName>ppt_w</p:attrName>
                                        </p:attrNameLst>
                                      </p:cBhvr>
                                      <p:tavLst>
                                        <p:tav tm="0">
                                          <p:val>
                                            <p:strVal val="0"/>
                                          </p:val>
                                        </p:tav>
                                        <p:tav tm="100000">
                                          <p:val>
                                            <p:strVal val="#ppt_w"/>
                                          </p:val>
                                        </p:tav>
                                      </p:tavLst>
                                    </p:anim>
                                    <p:anim calcmode="lin" valueType="num">
                                      <p:cBhvr additive="base">
                                        <p:cTn id="22" dur="500"/>
                                        <p:tgtEl>
                                          <p:spTgt spid="333"/>
                                        </p:tgtEl>
                                        <p:attrNameLst>
                                          <p:attrName>ppt_h</p:attrName>
                                        </p:attrNameLst>
                                      </p:cBhvr>
                                      <p:tavLst>
                                        <p:tav tm="0">
                                          <p:val>
                                            <p:str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336"/>
                                        </p:tgtEl>
                                        <p:attrNameLst>
                                          <p:attrName>style.visibility</p:attrName>
                                        </p:attrNameLst>
                                      </p:cBhvr>
                                      <p:to>
                                        <p:strVal val="visible"/>
                                      </p:to>
                                    </p:set>
                                    <p:anim calcmode="lin" valueType="num">
                                      <p:cBhvr additive="base">
                                        <p:cTn id="27" dur="500"/>
                                        <p:tgtEl>
                                          <p:spTgt spid="336"/>
                                        </p:tgtEl>
                                        <p:attrNameLst>
                                          <p:attrName>ppt_w</p:attrName>
                                        </p:attrNameLst>
                                      </p:cBhvr>
                                      <p:tavLst>
                                        <p:tav tm="0">
                                          <p:val>
                                            <p:strVal val="0"/>
                                          </p:val>
                                        </p:tav>
                                        <p:tav tm="100000">
                                          <p:val>
                                            <p:strVal val="#ppt_w"/>
                                          </p:val>
                                        </p:tav>
                                      </p:tavLst>
                                    </p:anim>
                                    <p:anim calcmode="lin" valueType="num">
                                      <p:cBhvr additive="base">
                                        <p:cTn id="28" dur="500"/>
                                        <p:tgtEl>
                                          <p:spTgt spid="336"/>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332"/>
                                        </p:tgtEl>
                                        <p:attrNameLst>
                                          <p:attrName>style.visibility</p:attrName>
                                        </p:attrNameLst>
                                      </p:cBhvr>
                                      <p:to>
                                        <p:strVal val="visible"/>
                                      </p:to>
                                    </p:set>
                                    <p:anim calcmode="lin" valueType="num">
                                      <p:cBhvr additive="base">
                                        <p:cTn id="31" dur="500"/>
                                        <p:tgtEl>
                                          <p:spTgt spid="332"/>
                                        </p:tgtEl>
                                        <p:attrNameLst>
                                          <p:attrName>ppt_w</p:attrName>
                                        </p:attrNameLst>
                                      </p:cBhvr>
                                      <p:tavLst>
                                        <p:tav tm="0">
                                          <p:val>
                                            <p:strVal val="0"/>
                                          </p:val>
                                        </p:tav>
                                        <p:tav tm="100000">
                                          <p:val>
                                            <p:strVal val="#ppt_w"/>
                                          </p:val>
                                        </p:tav>
                                      </p:tavLst>
                                    </p:anim>
                                    <p:anim calcmode="lin" valueType="num">
                                      <p:cBhvr additive="base">
                                        <p:cTn id="32" dur="500"/>
                                        <p:tgtEl>
                                          <p:spTgt spid="332"/>
                                        </p:tgtEl>
                                        <p:attrNameLst>
                                          <p:attrName>ppt_h</p:attrName>
                                        </p:attrNameLst>
                                      </p:cBhvr>
                                      <p:tavLst>
                                        <p:tav tm="0">
                                          <p:val>
                                            <p:str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337"/>
                                        </p:tgtEl>
                                        <p:attrNameLst>
                                          <p:attrName>style.visibility</p:attrName>
                                        </p:attrNameLst>
                                      </p:cBhvr>
                                      <p:to>
                                        <p:strVal val="visible"/>
                                      </p:to>
                                    </p:set>
                                    <p:anim calcmode="lin" valueType="num">
                                      <p:cBhvr additive="base">
                                        <p:cTn id="37" dur="500"/>
                                        <p:tgtEl>
                                          <p:spTgt spid="337"/>
                                        </p:tgtEl>
                                        <p:attrNameLst>
                                          <p:attrName>ppt_w</p:attrName>
                                        </p:attrNameLst>
                                      </p:cBhvr>
                                      <p:tavLst>
                                        <p:tav tm="0">
                                          <p:val>
                                            <p:strVal val="0"/>
                                          </p:val>
                                        </p:tav>
                                        <p:tav tm="100000">
                                          <p:val>
                                            <p:strVal val="#ppt_w"/>
                                          </p:val>
                                        </p:tav>
                                      </p:tavLst>
                                    </p:anim>
                                    <p:anim calcmode="lin" valueType="num">
                                      <p:cBhvr additive="base">
                                        <p:cTn id="38" dur="500"/>
                                        <p:tgtEl>
                                          <p:spTgt spid="337"/>
                                        </p:tgtEl>
                                        <p:attrNameLst>
                                          <p:attrName>ppt_h</p:attrName>
                                        </p:attrNameLst>
                                      </p:cBhvr>
                                      <p:tavLst>
                                        <p:tav tm="0">
                                          <p:val>
                                            <p:str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331"/>
                                        </p:tgtEl>
                                        <p:attrNameLst>
                                          <p:attrName>style.visibility</p:attrName>
                                        </p:attrNameLst>
                                      </p:cBhvr>
                                      <p:to>
                                        <p:strVal val="visible"/>
                                      </p:to>
                                    </p:set>
                                    <p:anim calcmode="lin" valueType="num">
                                      <p:cBhvr additive="base">
                                        <p:cTn id="41" dur="500"/>
                                        <p:tgtEl>
                                          <p:spTgt spid="331"/>
                                        </p:tgtEl>
                                        <p:attrNameLst>
                                          <p:attrName>ppt_w</p:attrName>
                                        </p:attrNameLst>
                                      </p:cBhvr>
                                      <p:tavLst>
                                        <p:tav tm="0">
                                          <p:val>
                                            <p:strVal val="0"/>
                                          </p:val>
                                        </p:tav>
                                        <p:tav tm="100000">
                                          <p:val>
                                            <p:strVal val="#ppt_w"/>
                                          </p:val>
                                        </p:tav>
                                      </p:tavLst>
                                    </p:anim>
                                    <p:anim calcmode="lin" valueType="num">
                                      <p:cBhvr additive="base">
                                        <p:cTn id="42" dur="500"/>
                                        <p:tgtEl>
                                          <p:spTgt spid="331"/>
                                        </p:tgtEl>
                                        <p:attrNameLst>
                                          <p:attrName>ppt_h</p:attrName>
                                        </p:attrNameLst>
                                      </p:cBhvr>
                                      <p:tavLst>
                                        <p:tav tm="0">
                                          <p:val>
                                            <p:str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334"/>
                                        </p:tgtEl>
                                        <p:attrNameLst>
                                          <p:attrName>style.visibility</p:attrName>
                                        </p:attrNameLst>
                                      </p:cBhvr>
                                      <p:to>
                                        <p:strVal val="visible"/>
                                      </p:to>
                                    </p:set>
                                    <p:anim calcmode="lin" valueType="num">
                                      <p:cBhvr additive="base">
                                        <p:cTn id="47" dur="500"/>
                                        <p:tgtEl>
                                          <p:spTgt spid="334"/>
                                        </p:tgtEl>
                                        <p:attrNameLst>
                                          <p:attrName>ppt_w</p:attrName>
                                        </p:attrNameLst>
                                      </p:cBhvr>
                                      <p:tavLst>
                                        <p:tav tm="0">
                                          <p:val>
                                            <p:strVal val="0"/>
                                          </p:val>
                                        </p:tav>
                                        <p:tav tm="100000">
                                          <p:val>
                                            <p:strVal val="#ppt_w"/>
                                          </p:val>
                                        </p:tav>
                                      </p:tavLst>
                                    </p:anim>
                                    <p:anim calcmode="lin" valueType="num">
                                      <p:cBhvr additive="base">
                                        <p:cTn id="48" dur="500"/>
                                        <p:tgtEl>
                                          <p:spTgt spid="334"/>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330"/>
                                        </p:tgtEl>
                                        <p:attrNameLst>
                                          <p:attrName>style.visibility</p:attrName>
                                        </p:attrNameLst>
                                      </p:cBhvr>
                                      <p:to>
                                        <p:strVal val="visible"/>
                                      </p:to>
                                    </p:set>
                                    <p:anim calcmode="lin" valueType="num">
                                      <p:cBhvr additive="base">
                                        <p:cTn id="51" dur="500"/>
                                        <p:tgtEl>
                                          <p:spTgt spid="330"/>
                                        </p:tgtEl>
                                        <p:attrNameLst>
                                          <p:attrName>ppt_w</p:attrName>
                                        </p:attrNameLst>
                                      </p:cBhvr>
                                      <p:tavLst>
                                        <p:tav tm="0">
                                          <p:val>
                                            <p:strVal val="0"/>
                                          </p:val>
                                        </p:tav>
                                        <p:tav tm="100000">
                                          <p:val>
                                            <p:strVal val="#ppt_w"/>
                                          </p:val>
                                        </p:tav>
                                      </p:tavLst>
                                    </p:anim>
                                    <p:anim calcmode="lin" valueType="num">
                                      <p:cBhvr additive="base">
                                        <p:cTn id="52" dur="500"/>
                                        <p:tgtEl>
                                          <p:spTgt spid="330"/>
                                        </p:tgtEl>
                                        <p:attrNameLst>
                                          <p:attrName>ppt_h</p:attrName>
                                        </p:attrNameLst>
                                      </p:cBhvr>
                                      <p:tavLst>
                                        <p:tav tm="0">
                                          <p:val>
                                            <p:strVal val="0"/>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23" presetClass="entr" presetSubtype="16" fill="hold" nodeType="clickEffect">
                                  <p:stCondLst>
                                    <p:cond delay="0"/>
                                  </p:stCondLst>
                                  <p:childTnLst>
                                    <p:set>
                                      <p:cBhvr>
                                        <p:cTn id="56" dur="1" fill="hold">
                                          <p:stCondLst>
                                            <p:cond delay="0"/>
                                          </p:stCondLst>
                                        </p:cTn>
                                        <p:tgtEl>
                                          <p:spTgt spid="340"/>
                                        </p:tgtEl>
                                        <p:attrNameLst>
                                          <p:attrName>style.visibility</p:attrName>
                                        </p:attrNameLst>
                                      </p:cBhvr>
                                      <p:to>
                                        <p:strVal val="visible"/>
                                      </p:to>
                                    </p:set>
                                    <p:anim calcmode="lin" valueType="num">
                                      <p:cBhvr additive="base">
                                        <p:cTn id="57" dur="500"/>
                                        <p:tgtEl>
                                          <p:spTgt spid="340"/>
                                        </p:tgtEl>
                                        <p:attrNameLst>
                                          <p:attrName>ppt_w</p:attrName>
                                        </p:attrNameLst>
                                      </p:cBhvr>
                                      <p:tavLst>
                                        <p:tav tm="0">
                                          <p:val>
                                            <p:strVal val="0"/>
                                          </p:val>
                                        </p:tav>
                                        <p:tav tm="100000">
                                          <p:val>
                                            <p:strVal val="#ppt_w"/>
                                          </p:val>
                                        </p:tav>
                                      </p:tavLst>
                                    </p:anim>
                                    <p:anim calcmode="lin" valueType="num">
                                      <p:cBhvr additive="base">
                                        <p:cTn id="58" dur="500"/>
                                        <p:tgtEl>
                                          <p:spTgt spid="340"/>
                                        </p:tgtEl>
                                        <p:attrNameLst>
                                          <p:attrName>ppt_h</p:attrName>
                                        </p:attrNameLst>
                                      </p:cBhvr>
                                      <p:tavLst>
                                        <p:tav tm="0">
                                          <p:val>
                                            <p:strVal val="0"/>
                                          </p:val>
                                        </p:tav>
                                        <p:tav tm="100000">
                                          <p:val>
                                            <p:strVal val="#ppt_h"/>
                                          </p:val>
                                        </p:tav>
                                      </p:tavLst>
                                    </p:anim>
                                  </p:childTnLst>
                                </p:cTn>
                              </p:par>
                              <p:par>
                                <p:cTn id="59" presetID="23" presetClass="entr" presetSubtype="16" fill="hold" nodeType="withEffect">
                                  <p:stCondLst>
                                    <p:cond delay="0"/>
                                  </p:stCondLst>
                                  <p:childTnLst>
                                    <p:set>
                                      <p:cBhvr>
                                        <p:cTn id="60" dur="1" fill="hold">
                                          <p:stCondLst>
                                            <p:cond delay="0"/>
                                          </p:stCondLst>
                                        </p:cTn>
                                        <p:tgtEl>
                                          <p:spTgt spid="338"/>
                                        </p:tgtEl>
                                        <p:attrNameLst>
                                          <p:attrName>style.visibility</p:attrName>
                                        </p:attrNameLst>
                                      </p:cBhvr>
                                      <p:to>
                                        <p:strVal val="visible"/>
                                      </p:to>
                                    </p:set>
                                    <p:anim calcmode="lin" valueType="num">
                                      <p:cBhvr additive="base">
                                        <p:cTn id="61" dur="500"/>
                                        <p:tgtEl>
                                          <p:spTgt spid="338"/>
                                        </p:tgtEl>
                                        <p:attrNameLst>
                                          <p:attrName>ppt_w</p:attrName>
                                        </p:attrNameLst>
                                      </p:cBhvr>
                                      <p:tavLst>
                                        <p:tav tm="0">
                                          <p:val>
                                            <p:strVal val="0"/>
                                          </p:val>
                                        </p:tav>
                                        <p:tav tm="100000">
                                          <p:val>
                                            <p:strVal val="#ppt_w"/>
                                          </p:val>
                                        </p:tav>
                                      </p:tavLst>
                                    </p:anim>
                                    <p:anim calcmode="lin" valueType="num">
                                      <p:cBhvr additive="base">
                                        <p:cTn id="62" dur="500"/>
                                        <p:tgtEl>
                                          <p:spTgt spid="33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p7"/>
          <p:cNvPicPr preferRelativeResize="0">
            <a:picLocks noGrp="1"/>
          </p:cNvPicPr>
          <p:nvPr>
            <p:ph type="pic" idx="2"/>
          </p:nvPr>
        </p:nvPicPr>
        <p:blipFill rotWithShape="1">
          <a:blip r:embed="rId3">
            <a:alphaModFix/>
          </a:blip>
          <a:srcRect l="3889" r="3889"/>
          <a:stretch/>
        </p:blipFill>
        <p:spPr>
          <a:prstGeom prst="rect">
            <a:avLst/>
          </a:prstGeom>
          <a:solidFill>
            <a:srgbClr val="C1C1C1"/>
          </a:solidFill>
          <a:ln>
            <a:noFill/>
          </a:ln>
        </p:spPr>
      </p:pic>
      <p:sp>
        <p:nvSpPr>
          <p:cNvPr id="347" name="Google Shape;347;p7"/>
          <p:cNvSpPr txBox="1">
            <a:spLocks noGrp="1"/>
          </p:cNvSpPr>
          <p:nvPr>
            <p:ph type="ctrTitle"/>
          </p:nvPr>
        </p:nvSpPr>
        <p:spPr>
          <a:xfrm>
            <a:off x="1075276" y="220800"/>
            <a:ext cx="1940700" cy="581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1"/>
              </a:buClr>
              <a:buSzPts val="3600"/>
              <a:buFont typeface="Poppins Medium"/>
              <a:buNone/>
            </a:pPr>
            <a:r>
              <a:rPr lang="en-US" sz="3600" dirty="0"/>
              <a:t>Agenda</a:t>
            </a:r>
            <a:endParaRPr dirty="0"/>
          </a:p>
        </p:txBody>
      </p:sp>
      <p:sp>
        <p:nvSpPr>
          <p:cNvPr id="348" name="Google Shape;348;p7"/>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7</a:t>
            </a:fld>
            <a:endParaRPr/>
          </a:p>
        </p:txBody>
      </p:sp>
      <p:grpSp>
        <p:nvGrpSpPr>
          <p:cNvPr id="349" name="Google Shape;349;p7"/>
          <p:cNvGrpSpPr/>
          <p:nvPr/>
        </p:nvGrpSpPr>
        <p:grpSpPr>
          <a:xfrm>
            <a:off x="1075263" y="852298"/>
            <a:ext cx="4690876" cy="4856712"/>
            <a:chOff x="516463" y="962766"/>
            <a:chExt cx="4690876" cy="4856712"/>
          </a:xfrm>
        </p:grpSpPr>
        <p:sp>
          <p:nvSpPr>
            <p:cNvPr id="350" name="Google Shape;350;p7"/>
            <p:cNvSpPr/>
            <p:nvPr/>
          </p:nvSpPr>
          <p:spPr>
            <a:xfrm>
              <a:off x="516467" y="962766"/>
              <a:ext cx="550333" cy="442701"/>
            </a:xfrm>
            <a:prstGeom prst="rect">
              <a:avLst/>
            </a:prstGeom>
            <a:solidFill>
              <a:srgbClr val="0078C4"/>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600" b="1">
                  <a:solidFill>
                    <a:srgbClr val="FFFFFF"/>
                  </a:solidFill>
                  <a:latin typeface="Poppins Medium"/>
                  <a:ea typeface="Poppins Medium"/>
                  <a:cs typeface="Poppins Medium"/>
                  <a:sym typeface="Poppins Medium"/>
                </a:rPr>
                <a:t>01</a:t>
              </a:r>
              <a:endParaRPr sz="1600" b="1">
                <a:solidFill>
                  <a:srgbClr val="FFFFFF"/>
                </a:solidFill>
                <a:latin typeface="Poppins Medium"/>
                <a:ea typeface="Poppins Medium"/>
                <a:cs typeface="Poppins Medium"/>
                <a:sym typeface="Poppins Medium"/>
              </a:endParaRPr>
            </a:p>
          </p:txBody>
        </p:sp>
        <p:sp>
          <p:nvSpPr>
            <p:cNvPr id="351" name="Google Shape;351;p7"/>
            <p:cNvSpPr/>
            <p:nvPr/>
          </p:nvSpPr>
          <p:spPr>
            <a:xfrm>
              <a:off x="516466" y="1517512"/>
              <a:ext cx="550333" cy="442701"/>
            </a:xfrm>
            <a:prstGeom prst="rect">
              <a:avLst/>
            </a:prstGeom>
            <a:solidFill>
              <a:srgbClr val="ED0110"/>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600" b="1">
                  <a:solidFill>
                    <a:srgbClr val="FFFFFF"/>
                  </a:solidFill>
                  <a:latin typeface="Poppins Medium"/>
                  <a:ea typeface="Poppins Medium"/>
                  <a:cs typeface="Poppins Medium"/>
                  <a:sym typeface="Poppins Medium"/>
                </a:rPr>
                <a:t>02</a:t>
              </a:r>
              <a:endParaRPr sz="1600" b="1">
                <a:solidFill>
                  <a:srgbClr val="FFFFFF"/>
                </a:solidFill>
                <a:latin typeface="Poppins Medium"/>
                <a:ea typeface="Poppins Medium"/>
                <a:cs typeface="Poppins Medium"/>
                <a:sym typeface="Poppins Medium"/>
              </a:endParaRPr>
            </a:p>
          </p:txBody>
        </p:sp>
        <p:sp>
          <p:nvSpPr>
            <p:cNvPr id="352" name="Google Shape;352;p7"/>
            <p:cNvSpPr/>
            <p:nvPr/>
          </p:nvSpPr>
          <p:spPr>
            <a:xfrm>
              <a:off x="516465" y="2070944"/>
              <a:ext cx="550333" cy="442701"/>
            </a:xfrm>
            <a:prstGeom prst="rect">
              <a:avLst/>
            </a:prstGeom>
            <a:solidFill>
              <a:srgbClr val="00AC92"/>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600" b="1" dirty="0">
                  <a:solidFill>
                    <a:srgbClr val="FFFFFF"/>
                  </a:solidFill>
                  <a:latin typeface="Poppins Medium"/>
                  <a:ea typeface="Poppins Medium"/>
                  <a:cs typeface="Poppins Medium"/>
                  <a:sym typeface="Poppins Medium"/>
                </a:rPr>
                <a:t>03</a:t>
              </a:r>
              <a:endParaRPr sz="1600" b="1" dirty="0">
                <a:solidFill>
                  <a:srgbClr val="FFFFFF"/>
                </a:solidFill>
                <a:latin typeface="Poppins Medium"/>
                <a:ea typeface="Poppins Medium"/>
                <a:cs typeface="Poppins Medium"/>
                <a:sym typeface="Poppins Medium"/>
              </a:endParaRPr>
            </a:p>
          </p:txBody>
        </p:sp>
        <p:sp>
          <p:nvSpPr>
            <p:cNvPr id="353" name="Google Shape;353;p7"/>
            <p:cNvSpPr/>
            <p:nvPr/>
          </p:nvSpPr>
          <p:spPr>
            <a:xfrm>
              <a:off x="516465" y="2601547"/>
              <a:ext cx="550333" cy="442701"/>
            </a:xfrm>
            <a:prstGeom prst="rect">
              <a:avLst/>
            </a:prstGeom>
            <a:solidFill>
              <a:srgbClr val="7030A0"/>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600" b="1">
                  <a:solidFill>
                    <a:srgbClr val="FFFFFF"/>
                  </a:solidFill>
                  <a:latin typeface="Poppins Medium"/>
                  <a:ea typeface="Poppins Medium"/>
                  <a:cs typeface="Poppins Medium"/>
                  <a:sym typeface="Poppins Medium"/>
                </a:rPr>
                <a:t>04</a:t>
              </a:r>
              <a:endParaRPr sz="1600" b="1">
                <a:solidFill>
                  <a:srgbClr val="FFFFFF"/>
                </a:solidFill>
                <a:latin typeface="Poppins Medium"/>
                <a:ea typeface="Poppins Medium"/>
                <a:cs typeface="Poppins Medium"/>
                <a:sym typeface="Poppins Medium"/>
              </a:endParaRPr>
            </a:p>
          </p:txBody>
        </p:sp>
        <p:sp>
          <p:nvSpPr>
            <p:cNvPr id="354" name="Google Shape;354;p7"/>
            <p:cNvSpPr/>
            <p:nvPr/>
          </p:nvSpPr>
          <p:spPr>
            <a:xfrm>
              <a:off x="516464" y="3160421"/>
              <a:ext cx="550333" cy="442701"/>
            </a:xfrm>
            <a:prstGeom prst="rect">
              <a:avLst/>
            </a:prstGeom>
            <a:solidFill>
              <a:srgbClr val="00B050"/>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600" b="1">
                  <a:solidFill>
                    <a:srgbClr val="FFFFFF"/>
                  </a:solidFill>
                  <a:latin typeface="Poppins Medium"/>
                  <a:ea typeface="Poppins Medium"/>
                  <a:cs typeface="Poppins Medium"/>
                  <a:sym typeface="Poppins Medium"/>
                </a:rPr>
                <a:t>05</a:t>
              </a:r>
              <a:endParaRPr sz="1600" b="1">
                <a:solidFill>
                  <a:srgbClr val="FFFFFF"/>
                </a:solidFill>
                <a:latin typeface="Poppins Medium"/>
                <a:ea typeface="Poppins Medium"/>
                <a:cs typeface="Poppins Medium"/>
                <a:sym typeface="Poppins Medium"/>
              </a:endParaRPr>
            </a:p>
          </p:txBody>
        </p:sp>
        <p:sp>
          <p:nvSpPr>
            <p:cNvPr id="355" name="Google Shape;355;p7"/>
            <p:cNvSpPr/>
            <p:nvPr/>
          </p:nvSpPr>
          <p:spPr>
            <a:xfrm>
              <a:off x="516463" y="3719295"/>
              <a:ext cx="550333" cy="442701"/>
            </a:xfrm>
            <a:prstGeom prst="rect">
              <a:avLst/>
            </a:prstGeom>
            <a:solidFill>
              <a:srgbClr val="002060"/>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600" b="1">
                  <a:solidFill>
                    <a:srgbClr val="FFFFFF"/>
                  </a:solidFill>
                  <a:latin typeface="Poppins Medium"/>
                  <a:ea typeface="Poppins Medium"/>
                  <a:cs typeface="Poppins Medium"/>
                  <a:sym typeface="Poppins Medium"/>
                </a:rPr>
                <a:t>06</a:t>
              </a:r>
              <a:endParaRPr sz="1600" b="1">
                <a:solidFill>
                  <a:srgbClr val="FFFFFF"/>
                </a:solidFill>
                <a:latin typeface="Poppins Medium"/>
                <a:ea typeface="Poppins Medium"/>
                <a:cs typeface="Poppins Medium"/>
                <a:sym typeface="Poppins Medium"/>
              </a:endParaRPr>
            </a:p>
          </p:txBody>
        </p:sp>
        <p:sp>
          <p:nvSpPr>
            <p:cNvPr id="356" name="Google Shape;356;p7"/>
            <p:cNvSpPr/>
            <p:nvPr/>
          </p:nvSpPr>
          <p:spPr>
            <a:xfrm>
              <a:off x="516463" y="4278169"/>
              <a:ext cx="550333" cy="442701"/>
            </a:xfrm>
            <a:prstGeom prst="rect">
              <a:avLst/>
            </a:prstGeom>
            <a:solidFill>
              <a:srgbClr val="C00000"/>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600" b="1">
                  <a:solidFill>
                    <a:srgbClr val="FFFFFF"/>
                  </a:solidFill>
                  <a:latin typeface="Poppins Medium"/>
                  <a:ea typeface="Poppins Medium"/>
                  <a:cs typeface="Poppins Medium"/>
                  <a:sym typeface="Poppins Medium"/>
                </a:rPr>
                <a:t>07</a:t>
              </a:r>
              <a:endParaRPr sz="1600" b="1">
                <a:solidFill>
                  <a:srgbClr val="FFFFFF"/>
                </a:solidFill>
                <a:latin typeface="Poppins Medium"/>
                <a:ea typeface="Poppins Medium"/>
                <a:cs typeface="Poppins Medium"/>
                <a:sym typeface="Poppins Medium"/>
              </a:endParaRPr>
            </a:p>
          </p:txBody>
        </p:sp>
        <p:sp>
          <p:nvSpPr>
            <p:cNvPr id="357" name="Google Shape;357;p7"/>
            <p:cNvSpPr/>
            <p:nvPr/>
          </p:nvSpPr>
          <p:spPr>
            <a:xfrm>
              <a:off x="516463" y="4827473"/>
              <a:ext cx="550333" cy="442701"/>
            </a:xfrm>
            <a:prstGeom prst="rect">
              <a:avLst/>
            </a:prstGeom>
            <a:solidFill>
              <a:srgbClr val="0078C4"/>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600" b="1" dirty="0">
                  <a:solidFill>
                    <a:srgbClr val="FFFFFF"/>
                  </a:solidFill>
                  <a:latin typeface="Poppins Medium"/>
                  <a:ea typeface="Poppins Medium"/>
                  <a:cs typeface="Poppins Medium"/>
                  <a:sym typeface="Poppins Medium"/>
                </a:rPr>
                <a:t>08</a:t>
              </a:r>
              <a:endParaRPr sz="1600" b="1" dirty="0">
                <a:solidFill>
                  <a:srgbClr val="FFFFFF"/>
                </a:solidFill>
                <a:latin typeface="Poppins Medium"/>
                <a:ea typeface="Poppins Medium"/>
                <a:cs typeface="Poppins Medium"/>
                <a:sym typeface="Poppins Medium"/>
              </a:endParaRPr>
            </a:p>
          </p:txBody>
        </p:sp>
        <p:sp>
          <p:nvSpPr>
            <p:cNvPr id="358" name="Google Shape;358;p7"/>
            <p:cNvSpPr/>
            <p:nvPr/>
          </p:nvSpPr>
          <p:spPr>
            <a:xfrm>
              <a:off x="516463" y="5376777"/>
              <a:ext cx="550333" cy="442701"/>
            </a:xfrm>
            <a:prstGeom prst="rect">
              <a:avLst/>
            </a:prstGeom>
            <a:solidFill>
              <a:srgbClr val="EBCD00"/>
            </a:solidFill>
            <a:ln>
              <a:noFill/>
            </a:ln>
          </p:spPr>
          <p:txBody>
            <a:bodyPr spcFirstLastPara="1" wrap="square" lIns="121900" tIns="121900" rIns="121900" bIns="121900" anchor="ctr" anchorCtr="0">
              <a:noAutofit/>
            </a:bodyPr>
            <a:lstStyle/>
            <a:p>
              <a:pPr marL="0" marR="0" lvl="0" indent="0" algn="ctr" rtl="0">
                <a:spcBef>
                  <a:spcPts val="0"/>
                </a:spcBef>
                <a:spcAft>
                  <a:spcPts val="0"/>
                </a:spcAft>
                <a:buNone/>
              </a:pPr>
              <a:r>
                <a:rPr lang="en-US" sz="1600" b="1">
                  <a:solidFill>
                    <a:srgbClr val="FFFFFF"/>
                  </a:solidFill>
                  <a:latin typeface="Poppins Medium"/>
                  <a:ea typeface="Poppins Medium"/>
                  <a:cs typeface="Poppins Medium"/>
                  <a:sym typeface="Poppins Medium"/>
                </a:rPr>
                <a:t>09</a:t>
              </a:r>
              <a:endParaRPr sz="1600" b="1">
                <a:solidFill>
                  <a:srgbClr val="FFFFFF"/>
                </a:solidFill>
                <a:latin typeface="Poppins Medium"/>
                <a:ea typeface="Poppins Medium"/>
                <a:cs typeface="Poppins Medium"/>
                <a:sym typeface="Poppins Medium"/>
              </a:endParaRPr>
            </a:p>
          </p:txBody>
        </p:sp>
        <p:sp>
          <p:nvSpPr>
            <p:cNvPr id="360" name="Google Shape;360;p7"/>
            <p:cNvSpPr txBox="1"/>
            <p:nvPr/>
          </p:nvSpPr>
          <p:spPr>
            <a:xfrm>
              <a:off x="1253067" y="999450"/>
              <a:ext cx="3954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Poppins"/>
                  <a:ea typeface="Poppins"/>
                  <a:cs typeface="Poppins"/>
                  <a:sym typeface="Poppins"/>
                </a:rPr>
                <a:t>Our Journey</a:t>
              </a:r>
              <a:endParaRPr/>
            </a:p>
          </p:txBody>
        </p:sp>
        <p:sp>
          <p:nvSpPr>
            <p:cNvPr id="361" name="Google Shape;361;p7"/>
            <p:cNvSpPr txBox="1"/>
            <p:nvPr/>
          </p:nvSpPr>
          <p:spPr>
            <a:xfrm>
              <a:off x="1253067" y="1557015"/>
              <a:ext cx="3954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Poppins"/>
                  <a:ea typeface="Poppins"/>
                  <a:cs typeface="Poppins"/>
                  <a:sym typeface="Poppins"/>
                </a:rPr>
                <a:t>Our Team</a:t>
              </a:r>
              <a:endParaRPr/>
            </a:p>
          </p:txBody>
        </p:sp>
        <p:sp>
          <p:nvSpPr>
            <p:cNvPr id="362" name="Google Shape;362;p7"/>
            <p:cNvSpPr txBox="1"/>
            <p:nvPr/>
          </p:nvSpPr>
          <p:spPr>
            <a:xfrm>
              <a:off x="1253067" y="2658139"/>
              <a:ext cx="3954272" cy="369332"/>
            </a:xfrm>
            <a:prstGeom prst="rect">
              <a:avLst/>
            </a:prstGeom>
            <a:noFill/>
            <a:ln>
              <a:noFill/>
            </a:ln>
          </p:spPr>
          <p:txBody>
            <a:bodyPr spcFirstLastPara="1" wrap="square" lIns="91425" tIns="45700" rIns="91425" bIns="45700" anchor="t" anchorCtr="0">
              <a:spAutoFit/>
            </a:bodyPr>
            <a:lstStyle/>
            <a:p>
              <a:pPr lvl="0"/>
              <a:r>
                <a:rPr lang="en-US" sz="1800" dirty="0">
                  <a:solidFill>
                    <a:schemeClr val="dk1"/>
                  </a:solidFill>
                  <a:latin typeface="Poppins"/>
                  <a:ea typeface="Poppins"/>
                  <a:cs typeface="Poppins"/>
                  <a:sym typeface="Poppins"/>
                </a:rPr>
                <a:t>Engineering Practices</a:t>
              </a:r>
              <a:endParaRPr lang="en-US" sz="1800" dirty="0"/>
            </a:p>
          </p:txBody>
        </p:sp>
        <p:sp>
          <p:nvSpPr>
            <p:cNvPr id="363" name="Google Shape;363;p7"/>
            <p:cNvSpPr txBox="1"/>
            <p:nvPr/>
          </p:nvSpPr>
          <p:spPr>
            <a:xfrm>
              <a:off x="1253067" y="3197105"/>
              <a:ext cx="3954272" cy="369332"/>
            </a:xfrm>
            <a:prstGeom prst="rect">
              <a:avLst/>
            </a:prstGeom>
            <a:noFill/>
            <a:ln>
              <a:noFill/>
            </a:ln>
          </p:spPr>
          <p:txBody>
            <a:bodyPr spcFirstLastPara="1" wrap="square" lIns="91425" tIns="45700" rIns="91425" bIns="45700" anchor="t" anchorCtr="0">
              <a:spAutoFit/>
            </a:bodyPr>
            <a:lstStyle/>
            <a:p>
              <a:pPr lvl="0"/>
              <a:r>
                <a:rPr lang="en-US" sz="1800" dirty="0">
                  <a:solidFill>
                    <a:schemeClr val="dk1"/>
                  </a:solidFill>
                  <a:latin typeface="Poppins"/>
                  <a:ea typeface="Poppins"/>
                  <a:cs typeface="Poppins"/>
                  <a:sym typeface="Poppins"/>
                </a:rPr>
                <a:t>Tech Stack</a:t>
              </a:r>
              <a:endParaRPr lang="en-US" sz="1800" dirty="0"/>
            </a:p>
          </p:txBody>
        </p:sp>
        <p:sp>
          <p:nvSpPr>
            <p:cNvPr id="364" name="Google Shape;364;p7"/>
            <p:cNvSpPr txBox="1"/>
            <p:nvPr/>
          </p:nvSpPr>
          <p:spPr>
            <a:xfrm>
              <a:off x="1253067" y="3755979"/>
              <a:ext cx="3954272" cy="369332"/>
            </a:xfrm>
            <a:prstGeom prst="rect">
              <a:avLst/>
            </a:prstGeom>
            <a:noFill/>
            <a:ln>
              <a:noFill/>
            </a:ln>
          </p:spPr>
          <p:txBody>
            <a:bodyPr spcFirstLastPara="1" wrap="square" lIns="91425" tIns="45700" rIns="91425" bIns="45700" anchor="t" anchorCtr="0">
              <a:spAutoFit/>
            </a:bodyPr>
            <a:lstStyle/>
            <a:p>
              <a:pPr lvl="0"/>
              <a:r>
                <a:rPr lang="en-US" sz="1800" dirty="0">
                  <a:solidFill>
                    <a:schemeClr val="dk1"/>
                  </a:solidFill>
                  <a:latin typeface="Poppins"/>
                  <a:ea typeface="Poppins"/>
                  <a:cs typeface="Poppins"/>
                  <a:sym typeface="Poppins"/>
                </a:rPr>
                <a:t>Development</a:t>
              </a:r>
              <a:endParaRPr lang="en-US" sz="1800" dirty="0"/>
            </a:p>
          </p:txBody>
        </p:sp>
        <p:sp>
          <p:nvSpPr>
            <p:cNvPr id="365" name="Google Shape;365;p7"/>
            <p:cNvSpPr txBox="1"/>
            <p:nvPr/>
          </p:nvSpPr>
          <p:spPr>
            <a:xfrm>
              <a:off x="1253067" y="4316190"/>
              <a:ext cx="3954272" cy="369291"/>
            </a:xfrm>
            <a:prstGeom prst="rect">
              <a:avLst/>
            </a:prstGeom>
            <a:noFill/>
            <a:ln>
              <a:noFill/>
            </a:ln>
          </p:spPr>
          <p:txBody>
            <a:bodyPr spcFirstLastPara="1" wrap="square" lIns="91425" tIns="45700" rIns="91425" bIns="45700" anchor="t" anchorCtr="0">
              <a:spAutoFit/>
            </a:bodyPr>
            <a:lstStyle/>
            <a:p>
              <a:r>
                <a:rPr lang="en-US" sz="1800" dirty="0">
                  <a:solidFill>
                    <a:schemeClr val="dk1"/>
                  </a:solidFill>
                  <a:latin typeface="Poppins"/>
                  <a:ea typeface="Poppins"/>
                  <a:cs typeface="Poppins"/>
                  <a:sym typeface="Poppins"/>
                </a:rPr>
                <a:t>Challenges &amp; Learnings</a:t>
              </a:r>
              <a:endParaRPr lang="en-US" sz="1800" dirty="0"/>
            </a:p>
          </p:txBody>
        </p:sp>
        <p:sp>
          <p:nvSpPr>
            <p:cNvPr id="366" name="Google Shape;366;p7"/>
            <p:cNvSpPr txBox="1"/>
            <p:nvPr/>
          </p:nvSpPr>
          <p:spPr>
            <a:xfrm>
              <a:off x="1253067" y="4900842"/>
              <a:ext cx="3954272" cy="369332"/>
            </a:xfrm>
            <a:prstGeom prst="rect">
              <a:avLst/>
            </a:prstGeom>
            <a:noFill/>
            <a:ln>
              <a:noFill/>
            </a:ln>
          </p:spPr>
          <p:txBody>
            <a:bodyPr spcFirstLastPara="1" wrap="square" lIns="91425" tIns="45700" rIns="91425" bIns="45700" anchor="t" anchorCtr="0">
              <a:spAutoFit/>
            </a:bodyPr>
            <a:lstStyle/>
            <a:p>
              <a:pPr lvl="0"/>
              <a:r>
                <a:rPr lang="en-US" sz="1800" dirty="0">
                  <a:solidFill>
                    <a:schemeClr val="dk1"/>
                  </a:solidFill>
                  <a:latin typeface="Poppins"/>
                  <a:ea typeface="Poppins"/>
                  <a:cs typeface="Poppins"/>
                  <a:sym typeface="Poppins"/>
                </a:rPr>
                <a:t>Demo</a:t>
              </a:r>
              <a:endParaRPr lang="en-US" sz="1800" dirty="0"/>
            </a:p>
          </p:txBody>
        </p:sp>
        <p:sp>
          <p:nvSpPr>
            <p:cNvPr id="367" name="Google Shape;367;p7"/>
            <p:cNvSpPr txBox="1"/>
            <p:nvPr/>
          </p:nvSpPr>
          <p:spPr>
            <a:xfrm>
              <a:off x="1253067" y="5413461"/>
              <a:ext cx="3954272" cy="369332"/>
            </a:xfrm>
            <a:prstGeom prst="rect">
              <a:avLst/>
            </a:prstGeom>
            <a:noFill/>
            <a:ln>
              <a:noFill/>
            </a:ln>
          </p:spPr>
          <p:txBody>
            <a:bodyPr spcFirstLastPara="1" wrap="square" lIns="91425" tIns="45700" rIns="91425" bIns="45700" anchor="t" anchorCtr="0">
              <a:spAutoFit/>
            </a:bodyPr>
            <a:lstStyle/>
            <a:p>
              <a:pPr lvl="0"/>
              <a:r>
                <a:rPr lang="en-US" sz="1800" dirty="0">
                  <a:solidFill>
                    <a:schemeClr val="dk1"/>
                  </a:solidFill>
                  <a:latin typeface="Poppins"/>
                  <a:ea typeface="Poppins"/>
                  <a:cs typeface="Poppins"/>
                  <a:sym typeface="Poppins"/>
                </a:rPr>
                <a:t>Questions</a:t>
              </a:r>
              <a:endParaRPr lang="en-US" sz="1800" dirty="0"/>
            </a:p>
          </p:txBody>
        </p:sp>
      </p:grpSp>
      <p:sp>
        <p:nvSpPr>
          <p:cNvPr id="370" name="Google Shape;370;p7"/>
          <p:cNvSpPr txBox="1"/>
          <p:nvPr/>
        </p:nvSpPr>
        <p:spPr>
          <a:xfrm>
            <a:off x="1811867" y="1990106"/>
            <a:ext cx="3954272" cy="369332"/>
          </a:xfrm>
          <a:prstGeom prst="rect">
            <a:avLst/>
          </a:prstGeom>
          <a:noFill/>
          <a:ln>
            <a:noFill/>
          </a:ln>
        </p:spPr>
        <p:txBody>
          <a:bodyPr spcFirstLastPara="1" wrap="square" lIns="91425" tIns="45700" rIns="91425" bIns="45700" anchor="t" anchorCtr="0">
            <a:spAutoFit/>
          </a:bodyPr>
          <a:lstStyle/>
          <a:p>
            <a:pPr lvl="0"/>
            <a:r>
              <a:rPr lang="en-US" sz="1800" dirty="0">
                <a:solidFill>
                  <a:schemeClr val="dk1"/>
                </a:solidFill>
                <a:latin typeface="Poppins"/>
                <a:ea typeface="Poppins"/>
                <a:cs typeface="Poppins"/>
                <a:sym typeface="Poppins"/>
              </a:rPr>
              <a:t>Project Goals</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8" name="Google Shape;378;p8"/>
          <p:cNvPicPr preferRelativeResize="0">
            <a:picLocks noGrp="1"/>
          </p:cNvPicPr>
          <p:nvPr>
            <p:ph type="pic" idx="2"/>
          </p:nvPr>
        </p:nvPicPr>
        <p:blipFill rotWithShape="1">
          <a:blip r:embed="rId3">
            <a:alphaModFix/>
          </a:blip>
          <a:srcRect l="25792" r="25792"/>
          <a:stretch/>
        </p:blipFill>
        <p:spPr>
          <a:prstGeom prst="rect">
            <a:avLst/>
          </a:prstGeom>
          <a:solidFill>
            <a:srgbClr val="C1C1C1"/>
          </a:solidFill>
          <a:ln>
            <a:noFill/>
          </a:ln>
        </p:spPr>
      </p:pic>
      <p:sp>
        <p:nvSpPr>
          <p:cNvPr id="376" name="Google Shape;376;p8"/>
          <p:cNvSpPr txBox="1">
            <a:spLocks noGrp="1"/>
          </p:cNvSpPr>
          <p:nvPr>
            <p:ph type="ctrTitle"/>
          </p:nvPr>
        </p:nvSpPr>
        <p:spPr>
          <a:xfrm>
            <a:off x="1299456" y="2731053"/>
            <a:ext cx="3330601" cy="58183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1"/>
              </a:buClr>
              <a:buSzPts val="4400"/>
              <a:buFont typeface="Poppins Medium"/>
              <a:buNone/>
            </a:pPr>
            <a:r>
              <a:rPr lang="en-US" sz="4400"/>
              <a:t>Our Journey</a:t>
            </a:r>
            <a:endParaRPr/>
          </a:p>
        </p:txBody>
      </p:sp>
      <p:sp>
        <p:nvSpPr>
          <p:cNvPr id="377" name="Google Shape;377;p8"/>
          <p:cNvSpPr txBox="1">
            <a:spLocks noGrp="1"/>
          </p:cNvSpPr>
          <p:nvPr>
            <p:ph type="sldNum"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9"/>
          <p:cNvSpPr txBox="1">
            <a:spLocks noGrp="1"/>
          </p:cNvSpPr>
          <p:nvPr>
            <p:ph type="sldNum" sz="quarter" idx="12"/>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385" name="Google Shape;385;p9"/>
          <p:cNvSpPr/>
          <p:nvPr/>
        </p:nvSpPr>
        <p:spPr>
          <a:xfrm>
            <a:off x="9052449" y="3313074"/>
            <a:ext cx="350124" cy="324362"/>
          </a:xfrm>
          <a:custGeom>
            <a:avLst/>
            <a:gdLst/>
            <a:ahLst/>
            <a:cxnLst/>
            <a:rect l="l" t="t" r="r" b="b"/>
            <a:pathLst>
              <a:path w="3520" h="3261" extrusionOk="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FF0000"/>
              </a:solidFill>
              <a:latin typeface="Poppins"/>
              <a:ea typeface="Poppins"/>
              <a:cs typeface="Poppins"/>
              <a:sym typeface="Poppins"/>
            </a:endParaRPr>
          </a:p>
        </p:txBody>
      </p:sp>
      <p:grpSp>
        <p:nvGrpSpPr>
          <p:cNvPr id="386" name="Google Shape;386;p9"/>
          <p:cNvGrpSpPr/>
          <p:nvPr/>
        </p:nvGrpSpPr>
        <p:grpSpPr>
          <a:xfrm>
            <a:off x="3544534" y="1078591"/>
            <a:ext cx="5669180" cy="5239568"/>
            <a:chOff x="1559708" y="795543"/>
            <a:chExt cx="7842514" cy="7215830"/>
          </a:xfrm>
        </p:grpSpPr>
        <p:grpSp>
          <p:nvGrpSpPr>
            <p:cNvPr id="387" name="Google Shape;387;p9"/>
            <p:cNvGrpSpPr/>
            <p:nvPr/>
          </p:nvGrpSpPr>
          <p:grpSpPr>
            <a:xfrm>
              <a:off x="1559708" y="6028282"/>
              <a:ext cx="2130431" cy="1983090"/>
              <a:chOff x="5891741" y="1696263"/>
              <a:chExt cx="3024410" cy="2815242"/>
            </a:xfrm>
          </p:grpSpPr>
          <p:sp>
            <p:nvSpPr>
              <p:cNvPr id="388" name="Google Shape;388;p9"/>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oppins"/>
                  <a:buNone/>
                </a:pPr>
                <a:endParaRPr sz="1800" b="0" i="0" u="none" strike="noStrike" cap="none">
                  <a:solidFill>
                    <a:srgbClr val="FFFFFF"/>
                  </a:solidFill>
                  <a:latin typeface="Calibri"/>
                  <a:ea typeface="Calibri"/>
                  <a:cs typeface="Calibri"/>
                  <a:sym typeface="Calibri"/>
                </a:endParaRPr>
              </a:p>
            </p:txBody>
          </p:sp>
          <p:grpSp>
            <p:nvGrpSpPr>
              <p:cNvPr id="389" name="Google Shape;389;p9"/>
              <p:cNvGrpSpPr/>
              <p:nvPr/>
            </p:nvGrpSpPr>
            <p:grpSpPr>
              <a:xfrm>
                <a:off x="6094412" y="1696263"/>
                <a:ext cx="2821739" cy="2798040"/>
                <a:chOff x="6094412" y="1696263"/>
                <a:chExt cx="2821739" cy="2798040"/>
              </a:xfrm>
            </p:grpSpPr>
            <p:sp>
              <p:nvSpPr>
                <p:cNvPr id="390" name="Google Shape;390;p9"/>
                <p:cNvSpPr/>
                <p:nvPr/>
              </p:nvSpPr>
              <p:spPr>
                <a:xfrm>
                  <a:off x="7406536" y="3016287"/>
                  <a:ext cx="1509615" cy="1478016"/>
                </a:xfrm>
                <a:prstGeom prst="rect">
                  <a:avLst/>
                </a:prstGeom>
                <a:solidFill>
                  <a:srgbClr val="BBBBBB"/>
                </a:solidFill>
                <a:ln w="9525" cap="flat" cmpd="sng">
                  <a:solidFill>
                    <a:srgbClr val="6464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391" name="Google Shape;391;p9"/>
                <p:cNvSpPr/>
                <p:nvPr/>
              </p:nvSpPr>
              <p:spPr>
                <a:xfrm>
                  <a:off x="6094412" y="1696263"/>
                  <a:ext cx="2821739" cy="1320024"/>
                </a:xfrm>
                <a:custGeom>
                  <a:avLst/>
                  <a:gdLst/>
                  <a:ahLst/>
                  <a:cxnLst/>
                  <a:rect l="l" t="t" r="r" b="b"/>
                  <a:pathLst>
                    <a:path w="3572" h="1671" extrusionOk="0">
                      <a:moveTo>
                        <a:pt x="0" y="0"/>
                      </a:moveTo>
                      <a:lnTo>
                        <a:pt x="1911" y="0"/>
                      </a:lnTo>
                      <a:lnTo>
                        <a:pt x="3572" y="1671"/>
                      </a:lnTo>
                      <a:lnTo>
                        <a:pt x="1661" y="1671"/>
                      </a:lnTo>
                      <a:lnTo>
                        <a:pt x="0" y="0"/>
                      </a:lnTo>
                      <a:close/>
                    </a:path>
                  </a:pathLst>
                </a:custGeom>
                <a:solidFill>
                  <a:srgbClr val="DCB4F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392" name="Google Shape;392;p9"/>
                <p:cNvSpPr/>
                <p:nvPr/>
              </p:nvSpPr>
              <p:spPr>
                <a:xfrm>
                  <a:off x="7561369" y="3155320"/>
                  <a:ext cx="1199950" cy="1199950"/>
                </a:xfrm>
                <a:prstGeom prst="rect">
                  <a:avLst/>
                </a:pr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393" name="Google Shape;393;p9"/>
                <p:cNvSpPr/>
                <p:nvPr/>
              </p:nvSpPr>
              <p:spPr>
                <a:xfrm>
                  <a:off x="6094412" y="1696263"/>
                  <a:ext cx="1312124" cy="2798040"/>
                </a:xfrm>
                <a:custGeom>
                  <a:avLst/>
                  <a:gdLst/>
                  <a:ahLst/>
                  <a:cxnLst/>
                  <a:rect l="l" t="t" r="r" b="b"/>
                  <a:pathLst>
                    <a:path w="1661" h="3542" extrusionOk="0">
                      <a:moveTo>
                        <a:pt x="0" y="0"/>
                      </a:moveTo>
                      <a:lnTo>
                        <a:pt x="1661" y="1671"/>
                      </a:lnTo>
                      <a:lnTo>
                        <a:pt x="1661" y="3542"/>
                      </a:lnTo>
                      <a:lnTo>
                        <a:pt x="0" y="1871"/>
                      </a:lnTo>
                      <a:lnTo>
                        <a:pt x="0" y="0"/>
                      </a:lnTo>
                      <a:close/>
                    </a:path>
                  </a:pathLst>
                </a:custGeom>
                <a:solidFill>
                  <a:srgbClr val="00B0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grpSp>
        </p:grpSp>
        <p:grpSp>
          <p:nvGrpSpPr>
            <p:cNvPr id="394" name="Google Shape;394;p9"/>
            <p:cNvGrpSpPr/>
            <p:nvPr/>
          </p:nvGrpSpPr>
          <p:grpSpPr>
            <a:xfrm>
              <a:off x="2601156" y="4876306"/>
              <a:ext cx="2354914" cy="2192048"/>
              <a:chOff x="5891741" y="1696263"/>
              <a:chExt cx="3024410" cy="2815242"/>
            </a:xfrm>
          </p:grpSpPr>
          <p:sp>
            <p:nvSpPr>
              <p:cNvPr id="395" name="Google Shape;395;p9"/>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oppins"/>
                  <a:buNone/>
                </a:pPr>
                <a:endParaRPr sz="1800" b="0" i="0" u="none" strike="noStrike" cap="none">
                  <a:solidFill>
                    <a:srgbClr val="FFFFFF"/>
                  </a:solidFill>
                  <a:latin typeface="Calibri"/>
                  <a:ea typeface="Calibri"/>
                  <a:cs typeface="Calibri"/>
                  <a:sym typeface="Calibri"/>
                </a:endParaRPr>
              </a:p>
            </p:txBody>
          </p:sp>
          <p:grpSp>
            <p:nvGrpSpPr>
              <p:cNvPr id="396" name="Google Shape;396;p9"/>
              <p:cNvGrpSpPr/>
              <p:nvPr/>
            </p:nvGrpSpPr>
            <p:grpSpPr>
              <a:xfrm>
                <a:off x="6094412" y="1696263"/>
                <a:ext cx="2821739" cy="2798040"/>
                <a:chOff x="6094412" y="1696263"/>
                <a:chExt cx="2821739" cy="2798040"/>
              </a:xfrm>
            </p:grpSpPr>
            <p:sp>
              <p:nvSpPr>
                <p:cNvPr id="397" name="Google Shape;397;p9"/>
                <p:cNvSpPr/>
                <p:nvPr/>
              </p:nvSpPr>
              <p:spPr>
                <a:xfrm>
                  <a:off x="7406536" y="3016287"/>
                  <a:ext cx="1509615" cy="1478016"/>
                </a:xfrm>
                <a:prstGeom prst="rect">
                  <a:avLst/>
                </a:prstGeom>
                <a:solidFill>
                  <a:srgbClr val="BBBBBB"/>
                </a:solidFill>
                <a:ln w="9525" cap="flat" cmpd="sng">
                  <a:solidFill>
                    <a:srgbClr val="6464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398" name="Google Shape;398;p9"/>
                <p:cNvSpPr/>
                <p:nvPr/>
              </p:nvSpPr>
              <p:spPr>
                <a:xfrm>
                  <a:off x="6094412" y="1696263"/>
                  <a:ext cx="2821739" cy="1320024"/>
                </a:xfrm>
                <a:custGeom>
                  <a:avLst/>
                  <a:gdLst/>
                  <a:ahLst/>
                  <a:cxnLst/>
                  <a:rect l="l" t="t" r="r" b="b"/>
                  <a:pathLst>
                    <a:path w="3572" h="1671" extrusionOk="0">
                      <a:moveTo>
                        <a:pt x="0" y="0"/>
                      </a:moveTo>
                      <a:lnTo>
                        <a:pt x="1911" y="0"/>
                      </a:lnTo>
                      <a:lnTo>
                        <a:pt x="3572" y="1671"/>
                      </a:lnTo>
                      <a:lnTo>
                        <a:pt x="1661" y="1671"/>
                      </a:lnTo>
                      <a:lnTo>
                        <a:pt x="0" y="0"/>
                      </a:lnTo>
                      <a:close/>
                    </a:path>
                  </a:pathLst>
                </a:custGeom>
                <a:solidFill>
                  <a:srgbClr val="DCB4F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399" name="Google Shape;399;p9"/>
                <p:cNvSpPr/>
                <p:nvPr/>
              </p:nvSpPr>
              <p:spPr>
                <a:xfrm>
                  <a:off x="7561369" y="3155320"/>
                  <a:ext cx="1199950" cy="1199950"/>
                </a:xfrm>
                <a:prstGeom prst="rect">
                  <a:avLst/>
                </a:prstGeom>
                <a:solidFill>
                  <a:srgbClr val="A5A5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400" name="Google Shape;400;p9"/>
                <p:cNvSpPr/>
                <p:nvPr/>
              </p:nvSpPr>
              <p:spPr>
                <a:xfrm>
                  <a:off x="6094412" y="1696263"/>
                  <a:ext cx="1312124" cy="2798040"/>
                </a:xfrm>
                <a:custGeom>
                  <a:avLst/>
                  <a:gdLst/>
                  <a:ahLst/>
                  <a:cxnLst/>
                  <a:rect l="l" t="t" r="r" b="b"/>
                  <a:pathLst>
                    <a:path w="1661" h="3542" extrusionOk="0">
                      <a:moveTo>
                        <a:pt x="0" y="0"/>
                      </a:moveTo>
                      <a:lnTo>
                        <a:pt x="1661" y="1671"/>
                      </a:lnTo>
                      <a:lnTo>
                        <a:pt x="1661" y="3542"/>
                      </a:lnTo>
                      <a:lnTo>
                        <a:pt x="0" y="1871"/>
                      </a:lnTo>
                      <a:lnTo>
                        <a:pt x="0" y="0"/>
                      </a:lnTo>
                      <a:close/>
                    </a:path>
                  </a:pathLst>
                </a:custGeom>
                <a:solidFill>
                  <a:srgbClr val="00B0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grpSp>
        </p:grpSp>
        <p:grpSp>
          <p:nvGrpSpPr>
            <p:cNvPr id="401" name="Google Shape;401;p9"/>
            <p:cNvGrpSpPr/>
            <p:nvPr/>
          </p:nvGrpSpPr>
          <p:grpSpPr>
            <a:xfrm>
              <a:off x="3746516" y="3609083"/>
              <a:ext cx="2591717" cy="2412474"/>
              <a:chOff x="5891741" y="1696263"/>
              <a:chExt cx="3024410" cy="2815242"/>
            </a:xfrm>
          </p:grpSpPr>
          <p:sp>
            <p:nvSpPr>
              <p:cNvPr id="402" name="Google Shape;402;p9"/>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oppins"/>
                  <a:buNone/>
                </a:pPr>
                <a:endParaRPr sz="1800" b="0" i="0" u="none" strike="noStrike" cap="none">
                  <a:solidFill>
                    <a:srgbClr val="FFFFFF"/>
                  </a:solidFill>
                  <a:latin typeface="Calibri"/>
                  <a:ea typeface="Calibri"/>
                  <a:cs typeface="Calibri"/>
                  <a:sym typeface="Calibri"/>
                </a:endParaRPr>
              </a:p>
            </p:txBody>
          </p:sp>
          <p:grpSp>
            <p:nvGrpSpPr>
              <p:cNvPr id="403" name="Google Shape;403;p9"/>
              <p:cNvGrpSpPr/>
              <p:nvPr/>
            </p:nvGrpSpPr>
            <p:grpSpPr>
              <a:xfrm>
                <a:off x="6094412" y="1696263"/>
                <a:ext cx="2821739" cy="2798040"/>
                <a:chOff x="6094412" y="1696263"/>
                <a:chExt cx="2821739" cy="2798040"/>
              </a:xfrm>
            </p:grpSpPr>
            <p:sp>
              <p:nvSpPr>
                <p:cNvPr id="404" name="Google Shape;404;p9"/>
                <p:cNvSpPr/>
                <p:nvPr/>
              </p:nvSpPr>
              <p:spPr>
                <a:xfrm>
                  <a:off x="7406536" y="3016287"/>
                  <a:ext cx="1509615" cy="1478016"/>
                </a:xfrm>
                <a:prstGeom prst="rect">
                  <a:avLst/>
                </a:prstGeom>
                <a:solidFill>
                  <a:srgbClr val="DCB4FA"/>
                </a:solidFill>
                <a:ln w="9525" cap="flat" cmpd="sng">
                  <a:solidFill>
                    <a:srgbClr val="6464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405" name="Google Shape;405;p9"/>
                <p:cNvSpPr/>
                <p:nvPr/>
              </p:nvSpPr>
              <p:spPr>
                <a:xfrm>
                  <a:off x="6094412" y="1696263"/>
                  <a:ext cx="2821739" cy="1320024"/>
                </a:xfrm>
                <a:custGeom>
                  <a:avLst/>
                  <a:gdLst/>
                  <a:ahLst/>
                  <a:cxnLst/>
                  <a:rect l="l" t="t" r="r" b="b"/>
                  <a:pathLst>
                    <a:path w="3572" h="1671" extrusionOk="0">
                      <a:moveTo>
                        <a:pt x="0" y="0"/>
                      </a:moveTo>
                      <a:lnTo>
                        <a:pt x="1911" y="0"/>
                      </a:lnTo>
                      <a:lnTo>
                        <a:pt x="3572" y="1671"/>
                      </a:lnTo>
                      <a:lnTo>
                        <a:pt x="1661" y="1671"/>
                      </a:lnTo>
                      <a:lnTo>
                        <a:pt x="0" y="0"/>
                      </a:lnTo>
                      <a:close/>
                    </a:path>
                  </a:pathLst>
                </a:custGeom>
                <a:solidFill>
                  <a:srgbClr val="DCB4F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406" name="Google Shape;406;p9"/>
                <p:cNvSpPr/>
                <p:nvPr/>
              </p:nvSpPr>
              <p:spPr>
                <a:xfrm>
                  <a:off x="7561369" y="3155320"/>
                  <a:ext cx="1199950" cy="1199950"/>
                </a:xfrm>
                <a:prstGeom prst="rect">
                  <a:avLst/>
                </a:pr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407" name="Google Shape;407;p9"/>
                <p:cNvSpPr/>
                <p:nvPr/>
              </p:nvSpPr>
              <p:spPr>
                <a:xfrm>
                  <a:off x="6094412" y="1696263"/>
                  <a:ext cx="1312124" cy="2798040"/>
                </a:xfrm>
                <a:custGeom>
                  <a:avLst/>
                  <a:gdLst/>
                  <a:ahLst/>
                  <a:cxnLst/>
                  <a:rect l="l" t="t" r="r" b="b"/>
                  <a:pathLst>
                    <a:path w="1661" h="3542" extrusionOk="0">
                      <a:moveTo>
                        <a:pt x="0" y="0"/>
                      </a:moveTo>
                      <a:lnTo>
                        <a:pt x="1661" y="1671"/>
                      </a:lnTo>
                      <a:lnTo>
                        <a:pt x="1661" y="3542"/>
                      </a:lnTo>
                      <a:lnTo>
                        <a:pt x="0" y="1871"/>
                      </a:lnTo>
                      <a:lnTo>
                        <a:pt x="0" y="0"/>
                      </a:lnTo>
                      <a:close/>
                    </a:path>
                  </a:pathLst>
                </a:custGeom>
                <a:solidFill>
                  <a:srgbClr val="00B0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grpSp>
        </p:grpSp>
        <p:grpSp>
          <p:nvGrpSpPr>
            <p:cNvPr id="408" name="Google Shape;408;p9"/>
            <p:cNvGrpSpPr/>
            <p:nvPr/>
          </p:nvGrpSpPr>
          <p:grpSpPr>
            <a:xfrm>
              <a:off x="5024888" y="2272651"/>
              <a:ext cx="2776385" cy="2584370"/>
              <a:chOff x="5891741" y="1696263"/>
              <a:chExt cx="3024410" cy="2815242"/>
            </a:xfrm>
          </p:grpSpPr>
          <p:sp>
            <p:nvSpPr>
              <p:cNvPr id="409" name="Google Shape;409;p9"/>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oppins"/>
                  <a:buNone/>
                </a:pPr>
                <a:endParaRPr sz="1800" b="0" i="0" u="none" strike="noStrike" cap="none">
                  <a:solidFill>
                    <a:srgbClr val="FFFFFF"/>
                  </a:solidFill>
                  <a:latin typeface="Calibri"/>
                  <a:ea typeface="Calibri"/>
                  <a:cs typeface="Calibri"/>
                  <a:sym typeface="Calibri"/>
                </a:endParaRPr>
              </a:p>
            </p:txBody>
          </p:sp>
          <p:grpSp>
            <p:nvGrpSpPr>
              <p:cNvPr id="410" name="Google Shape;410;p9"/>
              <p:cNvGrpSpPr/>
              <p:nvPr/>
            </p:nvGrpSpPr>
            <p:grpSpPr>
              <a:xfrm>
                <a:off x="6094412" y="1696263"/>
                <a:ext cx="2821739" cy="2798040"/>
                <a:chOff x="6094412" y="1696263"/>
                <a:chExt cx="2821739" cy="2798040"/>
              </a:xfrm>
            </p:grpSpPr>
            <p:sp>
              <p:nvSpPr>
                <p:cNvPr id="411" name="Google Shape;411;p9"/>
                <p:cNvSpPr/>
                <p:nvPr/>
              </p:nvSpPr>
              <p:spPr>
                <a:xfrm>
                  <a:off x="7406536" y="3016287"/>
                  <a:ext cx="1509615" cy="1478016"/>
                </a:xfrm>
                <a:prstGeom prst="rect">
                  <a:avLst/>
                </a:prstGeom>
                <a:solidFill>
                  <a:srgbClr val="DCB4FA"/>
                </a:solidFill>
                <a:ln w="9525" cap="flat" cmpd="sng">
                  <a:solidFill>
                    <a:srgbClr val="0070C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412" name="Google Shape;412;p9"/>
                <p:cNvSpPr/>
                <p:nvPr/>
              </p:nvSpPr>
              <p:spPr>
                <a:xfrm>
                  <a:off x="6094412" y="1696263"/>
                  <a:ext cx="2821739" cy="1320024"/>
                </a:xfrm>
                <a:custGeom>
                  <a:avLst/>
                  <a:gdLst/>
                  <a:ahLst/>
                  <a:cxnLst/>
                  <a:rect l="l" t="t" r="r" b="b"/>
                  <a:pathLst>
                    <a:path w="3572" h="1671" extrusionOk="0">
                      <a:moveTo>
                        <a:pt x="0" y="0"/>
                      </a:moveTo>
                      <a:lnTo>
                        <a:pt x="1911" y="0"/>
                      </a:lnTo>
                      <a:lnTo>
                        <a:pt x="3572" y="1671"/>
                      </a:lnTo>
                      <a:lnTo>
                        <a:pt x="1661" y="1671"/>
                      </a:lnTo>
                      <a:lnTo>
                        <a:pt x="0" y="0"/>
                      </a:lnTo>
                      <a:close/>
                    </a:path>
                  </a:pathLst>
                </a:custGeom>
                <a:solidFill>
                  <a:srgbClr val="DCB4F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413" name="Google Shape;413;p9"/>
                <p:cNvSpPr/>
                <p:nvPr/>
              </p:nvSpPr>
              <p:spPr>
                <a:xfrm>
                  <a:off x="7561369" y="3155320"/>
                  <a:ext cx="1199950" cy="1199950"/>
                </a:xfrm>
                <a:prstGeom prst="rect">
                  <a:avLst/>
                </a:pr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414" name="Google Shape;414;p9"/>
                <p:cNvSpPr/>
                <p:nvPr/>
              </p:nvSpPr>
              <p:spPr>
                <a:xfrm>
                  <a:off x="6094412" y="1696263"/>
                  <a:ext cx="1312124" cy="2798040"/>
                </a:xfrm>
                <a:custGeom>
                  <a:avLst/>
                  <a:gdLst/>
                  <a:ahLst/>
                  <a:cxnLst/>
                  <a:rect l="l" t="t" r="r" b="b"/>
                  <a:pathLst>
                    <a:path w="1661" h="3542" extrusionOk="0">
                      <a:moveTo>
                        <a:pt x="0" y="0"/>
                      </a:moveTo>
                      <a:lnTo>
                        <a:pt x="1661" y="1671"/>
                      </a:lnTo>
                      <a:lnTo>
                        <a:pt x="1661" y="3542"/>
                      </a:lnTo>
                      <a:lnTo>
                        <a:pt x="0" y="1871"/>
                      </a:lnTo>
                      <a:lnTo>
                        <a:pt x="0" y="0"/>
                      </a:lnTo>
                      <a:close/>
                    </a:path>
                  </a:pathLst>
                </a:custGeom>
                <a:solidFill>
                  <a:srgbClr val="00B0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grpSp>
        </p:grpSp>
        <p:grpSp>
          <p:nvGrpSpPr>
            <p:cNvPr id="415" name="Google Shape;415;p9"/>
            <p:cNvGrpSpPr/>
            <p:nvPr/>
          </p:nvGrpSpPr>
          <p:grpSpPr>
            <a:xfrm>
              <a:off x="6377812" y="795543"/>
              <a:ext cx="3024410" cy="2815242"/>
              <a:chOff x="5891741" y="1696263"/>
              <a:chExt cx="3024410" cy="2815242"/>
            </a:xfrm>
          </p:grpSpPr>
          <p:sp>
            <p:nvSpPr>
              <p:cNvPr id="416" name="Google Shape;416;p9"/>
              <p:cNvSpPr/>
              <p:nvPr/>
            </p:nvSpPr>
            <p:spPr>
              <a:xfrm rot="2619062">
                <a:off x="5690577" y="3642041"/>
                <a:ext cx="1987298" cy="213029"/>
              </a:xfrm>
              <a:prstGeom prst="ellipse">
                <a:avLst/>
              </a:prstGeom>
              <a:gradFill>
                <a:gsLst>
                  <a:gs pos="0">
                    <a:srgbClr val="474747">
                      <a:alpha val="40000"/>
                    </a:srgbClr>
                  </a:gs>
                  <a:gs pos="100000">
                    <a:srgbClr val="FFFFFF">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Poppins"/>
                  <a:buNone/>
                </a:pPr>
                <a:endParaRPr sz="1800" b="0" i="0" u="none" strike="noStrike" cap="none">
                  <a:solidFill>
                    <a:srgbClr val="FFFFFF"/>
                  </a:solidFill>
                  <a:latin typeface="Calibri"/>
                  <a:ea typeface="Calibri"/>
                  <a:cs typeface="Calibri"/>
                  <a:sym typeface="Calibri"/>
                </a:endParaRPr>
              </a:p>
            </p:txBody>
          </p:sp>
          <p:grpSp>
            <p:nvGrpSpPr>
              <p:cNvPr id="417" name="Google Shape;417;p9"/>
              <p:cNvGrpSpPr/>
              <p:nvPr/>
            </p:nvGrpSpPr>
            <p:grpSpPr>
              <a:xfrm>
                <a:off x="6094412" y="1696263"/>
                <a:ext cx="2821739" cy="2798040"/>
                <a:chOff x="6094412" y="1696263"/>
                <a:chExt cx="2821739" cy="2798040"/>
              </a:xfrm>
            </p:grpSpPr>
            <p:sp>
              <p:nvSpPr>
                <p:cNvPr id="418" name="Google Shape;418;p9"/>
                <p:cNvSpPr/>
                <p:nvPr/>
              </p:nvSpPr>
              <p:spPr>
                <a:xfrm>
                  <a:off x="7406536" y="3016287"/>
                  <a:ext cx="1509615" cy="1478016"/>
                </a:xfrm>
                <a:prstGeom prst="rect">
                  <a:avLst/>
                </a:prstGeom>
                <a:solidFill>
                  <a:srgbClr val="DCB6FC"/>
                </a:solidFill>
                <a:ln w="9525" cap="flat" cmpd="sng">
                  <a:solidFill>
                    <a:srgbClr val="6464F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419" name="Google Shape;419;p9"/>
                <p:cNvSpPr/>
                <p:nvPr/>
              </p:nvSpPr>
              <p:spPr>
                <a:xfrm>
                  <a:off x="6094412" y="1696263"/>
                  <a:ext cx="2821739" cy="1320024"/>
                </a:xfrm>
                <a:custGeom>
                  <a:avLst/>
                  <a:gdLst/>
                  <a:ahLst/>
                  <a:cxnLst/>
                  <a:rect l="l" t="t" r="r" b="b"/>
                  <a:pathLst>
                    <a:path w="3572" h="1671" extrusionOk="0">
                      <a:moveTo>
                        <a:pt x="0" y="0"/>
                      </a:moveTo>
                      <a:lnTo>
                        <a:pt x="1911" y="0"/>
                      </a:lnTo>
                      <a:lnTo>
                        <a:pt x="3572" y="1671"/>
                      </a:lnTo>
                      <a:lnTo>
                        <a:pt x="1661" y="1671"/>
                      </a:lnTo>
                      <a:lnTo>
                        <a:pt x="0" y="0"/>
                      </a:lnTo>
                      <a:close/>
                    </a:path>
                  </a:pathLst>
                </a:custGeom>
                <a:solidFill>
                  <a:srgbClr val="DCB4F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420" name="Google Shape;420;p9"/>
                <p:cNvSpPr/>
                <p:nvPr/>
              </p:nvSpPr>
              <p:spPr>
                <a:xfrm>
                  <a:off x="7561369" y="3155320"/>
                  <a:ext cx="1199950" cy="1199950"/>
                </a:xfrm>
                <a:prstGeom prst="rect">
                  <a:avLst/>
                </a:prstGeom>
                <a:solidFill>
                  <a:srgbClr val="F2F2F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7F7F7F"/>
                    </a:solidFill>
                    <a:latin typeface="Poppins"/>
                    <a:ea typeface="Poppins"/>
                    <a:cs typeface="Poppins"/>
                    <a:sym typeface="Poppins"/>
                  </a:endParaRPr>
                </a:p>
              </p:txBody>
            </p:sp>
            <p:sp>
              <p:nvSpPr>
                <p:cNvPr id="421" name="Google Shape;421;p9"/>
                <p:cNvSpPr/>
                <p:nvPr/>
              </p:nvSpPr>
              <p:spPr>
                <a:xfrm>
                  <a:off x="6094412" y="1696263"/>
                  <a:ext cx="1312124" cy="2798040"/>
                </a:xfrm>
                <a:custGeom>
                  <a:avLst/>
                  <a:gdLst/>
                  <a:ahLst/>
                  <a:cxnLst/>
                  <a:rect l="l" t="t" r="r" b="b"/>
                  <a:pathLst>
                    <a:path w="1661" h="3542" extrusionOk="0">
                      <a:moveTo>
                        <a:pt x="0" y="0"/>
                      </a:moveTo>
                      <a:lnTo>
                        <a:pt x="1661" y="1671"/>
                      </a:lnTo>
                      <a:lnTo>
                        <a:pt x="1661" y="3542"/>
                      </a:lnTo>
                      <a:lnTo>
                        <a:pt x="0" y="1871"/>
                      </a:lnTo>
                      <a:lnTo>
                        <a:pt x="0" y="0"/>
                      </a:lnTo>
                      <a:close/>
                    </a:path>
                  </a:pathLst>
                </a:custGeom>
                <a:solidFill>
                  <a:srgbClr val="00B0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grpSp>
        </p:grpSp>
      </p:grpSp>
      <p:sp>
        <p:nvSpPr>
          <p:cNvPr id="422" name="Google Shape;422;p9"/>
          <p:cNvSpPr/>
          <p:nvPr/>
        </p:nvSpPr>
        <p:spPr>
          <a:xfrm>
            <a:off x="7989147" y="4194501"/>
            <a:ext cx="350124" cy="324362"/>
          </a:xfrm>
          <a:custGeom>
            <a:avLst/>
            <a:gdLst/>
            <a:ahLst/>
            <a:cxnLst/>
            <a:rect l="l" t="t" r="r" b="b"/>
            <a:pathLst>
              <a:path w="3520" h="3261" extrusionOk="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423" name="Google Shape;423;p9"/>
          <p:cNvSpPr/>
          <p:nvPr/>
        </p:nvSpPr>
        <p:spPr>
          <a:xfrm>
            <a:off x="6846532" y="5022309"/>
            <a:ext cx="350124" cy="324362"/>
          </a:xfrm>
          <a:custGeom>
            <a:avLst/>
            <a:gdLst/>
            <a:ahLst/>
            <a:cxnLst/>
            <a:rect l="l" t="t" r="r" b="b"/>
            <a:pathLst>
              <a:path w="3520" h="3261" extrusionOk="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A5A5A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424" name="Google Shape;424;p9"/>
          <p:cNvSpPr/>
          <p:nvPr/>
        </p:nvSpPr>
        <p:spPr>
          <a:xfrm>
            <a:off x="5970930" y="5640874"/>
            <a:ext cx="350124" cy="324362"/>
          </a:xfrm>
          <a:custGeom>
            <a:avLst/>
            <a:gdLst/>
            <a:ahLst/>
            <a:cxnLst/>
            <a:rect l="l" t="t" r="r" b="b"/>
            <a:pathLst>
              <a:path w="3520" h="3261" extrusionOk="0">
                <a:moveTo>
                  <a:pt x="2750" y="0"/>
                </a:moveTo>
                <a:lnTo>
                  <a:pt x="3520" y="1889"/>
                </a:lnTo>
                <a:lnTo>
                  <a:pt x="2660" y="1663"/>
                </a:lnTo>
                <a:lnTo>
                  <a:pt x="2653" y="1675"/>
                </a:lnTo>
                <a:lnTo>
                  <a:pt x="2640" y="1727"/>
                </a:lnTo>
                <a:lnTo>
                  <a:pt x="2608" y="1811"/>
                </a:lnTo>
                <a:lnTo>
                  <a:pt x="2569" y="1915"/>
                </a:lnTo>
                <a:lnTo>
                  <a:pt x="2511" y="2038"/>
                </a:lnTo>
                <a:lnTo>
                  <a:pt x="2433" y="2180"/>
                </a:lnTo>
                <a:lnTo>
                  <a:pt x="2343" y="2335"/>
                </a:lnTo>
                <a:lnTo>
                  <a:pt x="2226" y="2491"/>
                </a:lnTo>
                <a:lnTo>
                  <a:pt x="2090" y="2659"/>
                </a:lnTo>
                <a:lnTo>
                  <a:pt x="1929" y="2821"/>
                </a:lnTo>
                <a:lnTo>
                  <a:pt x="1831" y="2905"/>
                </a:lnTo>
                <a:lnTo>
                  <a:pt x="1728" y="2983"/>
                </a:lnTo>
                <a:lnTo>
                  <a:pt x="1618" y="3054"/>
                </a:lnTo>
                <a:lnTo>
                  <a:pt x="1501" y="3118"/>
                </a:lnTo>
                <a:lnTo>
                  <a:pt x="1379" y="3170"/>
                </a:lnTo>
                <a:lnTo>
                  <a:pt x="1256" y="3215"/>
                </a:lnTo>
                <a:lnTo>
                  <a:pt x="1133" y="3248"/>
                </a:lnTo>
                <a:lnTo>
                  <a:pt x="1010" y="3261"/>
                </a:lnTo>
                <a:lnTo>
                  <a:pt x="887" y="3261"/>
                </a:lnTo>
                <a:lnTo>
                  <a:pt x="770" y="3241"/>
                </a:lnTo>
                <a:lnTo>
                  <a:pt x="654" y="3209"/>
                </a:lnTo>
                <a:lnTo>
                  <a:pt x="544" y="3157"/>
                </a:lnTo>
                <a:lnTo>
                  <a:pt x="440" y="3080"/>
                </a:lnTo>
                <a:lnTo>
                  <a:pt x="343" y="2983"/>
                </a:lnTo>
                <a:lnTo>
                  <a:pt x="253" y="2860"/>
                </a:lnTo>
                <a:lnTo>
                  <a:pt x="175" y="2717"/>
                </a:lnTo>
                <a:lnTo>
                  <a:pt x="110" y="2543"/>
                </a:lnTo>
                <a:lnTo>
                  <a:pt x="58" y="2342"/>
                </a:lnTo>
                <a:lnTo>
                  <a:pt x="20" y="2115"/>
                </a:lnTo>
                <a:lnTo>
                  <a:pt x="0" y="1857"/>
                </a:lnTo>
                <a:lnTo>
                  <a:pt x="7" y="1863"/>
                </a:lnTo>
                <a:lnTo>
                  <a:pt x="20" y="1895"/>
                </a:lnTo>
                <a:lnTo>
                  <a:pt x="46" y="1934"/>
                </a:lnTo>
                <a:lnTo>
                  <a:pt x="84" y="1993"/>
                </a:lnTo>
                <a:lnTo>
                  <a:pt x="130" y="2051"/>
                </a:lnTo>
                <a:lnTo>
                  <a:pt x="181" y="2122"/>
                </a:lnTo>
                <a:lnTo>
                  <a:pt x="246" y="2193"/>
                </a:lnTo>
                <a:lnTo>
                  <a:pt x="311" y="2258"/>
                </a:lnTo>
                <a:lnTo>
                  <a:pt x="388" y="2323"/>
                </a:lnTo>
                <a:lnTo>
                  <a:pt x="473" y="2381"/>
                </a:lnTo>
                <a:lnTo>
                  <a:pt x="563" y="2433"/>
                </a:lnTo>
                <a:lnTo>
                  <a:pt x="660" y="2465"/>
                </a:lnTo>
                <a:lnTo>
                  <a:pt x="757" y="2484"/>
                </a:lnTo>
                <a:lnTo>
                  <a:pt x="867" y="2484"/>
                </a:lnTo>
                <a:lnTo>
                  <a:pt x="977" y="2465"/>
                </a:lnTo>
                <a:lnTo>
                  <a:pt x="1087" y="2413"/>
                </a:lnTo>
                <a:lnTo>
                  <a:pt x="1204" y="2335"/>
                </a:lnTo>
                <a:lnTo>
                  <a:pt x="1327" y="2232"/>
                </a:lnTo>
                <a:lnTo>
                  <a:pt x="1450" y="2083"/>
                </a:lnTo>
                <a:lnTo>
                  <a:pt x="1573" y="1908"/>
                </a:lnTo>
                <a:lnTo>
                  <a:pt x="1696" y="1682"/>
                </a:lnTo>
                <a:lnTo>
                  <a:pt x="1819" y="1417"/>
                </a:lnTo>
                <a:lnTo>
                  <a:pt x="1042" y="1203"/>
                </a:lnTo>
                <a:lnTo>
                  <a:pt x="2750" y="0"/>
                </a:ln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425" name="Google Shape;425;p9"/>
          <p:cNvSpPr txBox="1"/>
          <p:nvPr/>
        </p:nvSpPr>
        <p:spPr>
          <a:xfrm>
            <a:off x="9381884" y="2386976"/>
            <a:ext cx="2761191"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Poppins"/>
                <a:ea typeface="Poppins"/>
                <a:cs typeface="Poppins"/>
                <a:sym typeface="Poppins"/>
              </a:rPr>
              <a:t>Project Deployment with Jersey and </a:t>
            </a:r>
            <a:r>
              <a:rPr lang="en-US" sz="1800" dirty="0" err="1">
                <a:solidFill>
                  <a:schemeClr val="dk1"/>
                </a:solidFill>
                <a:latin typeface="Poppins"/>
                <a:ea typeface="Poppins"/>
                <a:cs typeface="Poppins"/>
                <a:sym typeface="Poppins"/>
              </a:rPr>
              <a:t>Dropwizard</a:t>
            </a:r>
            <a:r>
              <a:rPr lang="en-US" sz="1800" dirty="0">
                <a:solidFill>
                  <a:schemeClr val="dk1"/>
                </a:solidFill>
                <a:latin typeface="Poppins"/>
                <a:ea typeface="Poppins"/>
                <a:cs typeface="Poppins"/>
                <a:sym typeface="Poppins"/>
              </a:rPr>
              <a:t> </a:t>
            </a:r>
            <a:endParaRPr sz="1800" dirty="0">
              <a:solidFill>
                <a:schemeClr val="dk1"/>
              </a:solidFill>
              <a:latin typeface="Poppins"/>
              <a:ea typeface="Poppins"/>
              <a:cs typeface="Poppins"/>
              <a:sym typeface="Poppins"/>
            </a:endParaRPr>
          </a:p>
        </p:txBody>
      </p:sp>
      <p:sp>
        <p:nvSpPr>
          <p:cNvPr id="426" name="Google Shape;426;p9"/>
          <p:cNvSpPr txBox="1"/>
          <p:nvPr/>
        </p:nvSpPr>
        <p:spPr>
          <a:xfrm>
            <a:off x="5338280" y="6065644"/>
            <a:ext cx="3714169"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Poppins Medium"/>
                <a:ea typeface="Poppins Medium"/>
                <a:cs typeface="Poppins Medium"/>
                <a:sym typeface="Poppins Medium"/>
              </a:rPr>
              <a:t>Understanding Project Development tools like </a:t>
            </a:r>
            <a:r>
              <a:rPr lang="en-US" sz="1800" dirty="0" err="1">
                <a:solidFill>
                  <a:schemeClr val="dk1"/>
                </a:solidFill>
                <a:latin typeface="Poppins Medium"/>
                <a:ea typeface="Poppins Medium"/>
                <a:cs typeface="Poppins Medium"/>
                <a:sym typeface="Poppins Medium"/>
              </a:rPr>
              <a:t>linux</a:t>
            </a:r>
            <a:r>
              <a:rPr lang="en-US" sz="1800" dirty="0">
                <a:solidFill>
                  <a:schemeClr val="dk1"/>
                </a:solidFill>
                <a:latin typeface="Poppins Medium"/>
                <a:ea typeface="Poppins Medium"/>
                <a:cs typeface="Poppins Medium"/>
                <a:sym typeface="Poppins Medium"/>
              </a:rPr>
              <a:t>/git</a:t>
            </a:r>
            <a:endParaRPr sz="1800" dirty="0">
              <a:solidFill>
                <a:schemeClr val="dk1"/>
              </a:solidFill>
              <a:latin typeface="Poppins Medium"/>
              <a:ea typeface="Poppins Medium"/>
              <a:cs typeface="Poppins Medium"/>
              <a:sym typeface="Poppins Medium"/>
            </a:endParaRPr>
          </a:p>
        </p:txBody>
      </p:sp>
      <p:sp>
        <p:nvSpPr>
          <p:cNvPr id="427" name="Google Shape;427;p9"/>
          <p:cNvSpPr txBox="1"/>
          <p:nvPr/>
        </p:nvSpPr>
        <p:spPr>
          <a:xfrm>
            <a:off x="7195364" y="4582357"/>
            <a:ext cx="4211409"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Poppins"/>
                <a:ea typeface="Poppins"/>
                <a:cs typeface="Poppins"/>
                <a:sym typeface="Poppins"/>
              </a:rPr>
              <a:t>Decide the Technologies JAVA/REST/</a:t>
            </a:r>
            <a:r>
              <a:rPr lang="en-US" sz="1800" dirty="0" err="1">
                <a:solidFill>
                  <a:schemeClr val="dk1"/>
                </a:solidFill>
                <a:latin typeface="Poppins"/>
                <a:ea typeface="Poppins"/>
                <a:cs typeface="Poppins"/>
                <a:sym typeface="Poppins"/>
              </a:rPr>
              <a:t>Dropwizard</a:t>
            </a:r>
            <a:r>
              <a:rPr lang="en-US" sz="1800" dirty="0">
                <a:solidFill>
                  <a:schemeClr val="dk1"/>
                </a:solidFill>
                <a:latin typeface="Poppins"/>
                <a:ea typeface="Poppins"/>
                <a:cs typeface="Poppins"/>
                <a:sym typeface="Poppins"/>
              </a:rPr>
              <a:t>/Git</a:t>
            </a:r>
            <a:endParaRPr sz="1800" dirty="0">
              <a:solidFill>
                <a:schemeClr val="dk1"/>
              </a:solidFill>
              <a:latin typeface="Poppins"/>
              <a:ea typeface="Poppins"/>
              <a:cs typeface="Poppins"/>
              <a:sym typeface="Poppins"/>
            </a:endParaRPr>
          </a:p>
        </p:txBody>
      </p:sp>
      <p:sp>
        <p:nvSpPr>
          <p:cNvPr id="428" name="Google Shape;428;p9"/>
          <p:cNvSpPr txBox="1"/>
          <p:nvPr/>
        </p:nvSpPr>
        <p:spPr>
          <a:xfrm>
            <a:off x="6419139" y="5351479"/>
            <a:ext cx="3947086"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Poppins"/>
                <a:ea typeface="Poppins"/>
                <a:cs typeface="Poppins"/>
                <a:sym typeface="Poppins"/>
              </a:rPr>
              <a:t>Design Patterns and Principles using UML</a:t>
            </a:r>
            <a:endParaRPr dirty="0"/>
          </a:p>
        </p:txBody>
      </p:sp>
      <p:sp>
        <p:nvSpPr>
          <p:cNvPr id="429" name="Google Shape;429;p9"/>
          <p:cNvSpPr txBox="1"/>
          <p:nvPr/>
        </p:nvSpPr>
        <p:spPr>
          <a:xfrm>
            <a:off x="8278424" y="3609984"/>
            <a:ext cx="3808252" cy="646290"/>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sz="1800" dirty="0">
                <a:solidFill>
                  <a:schemeClr val="dk1"/>
                </a:solidFill>
                <a:latin typeface="Poppins"/>
                <a:cs typeface="Poppins"/>
                <a:sym typeface="Poppins"/>
              </a:rPr>
              <a:t>Java Project Development with database and logger</a:t>
            </a:r>
            <a:endParaRPr dirty="0"/>
          </a:p>
        </p:txBody>
      </p:sp>
      <p:sp>
        <p:nvSpPr>
          <p:cNvPr id="430" name="Google Shape;430;p9"/>
          <p:cNvSpPr txBox="1"/>
          <p:nvPr/>
        </p:nvSpPr>
        <p:spPr>
          <a:xfrm>
            <a:off x="8504413" y="2393699"/>
            <a:ext cx="32733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5</a:t>
            </a:r>
            <a:endParaRPr/>
          </a:p>
        </p:txBody>
      </p:sp>
      <p:sp>
        <p:nvSpPr>
          <p:cNvPr id="431" name="Google Shape;431;p9"/>
          <p:cNvSpPr txBox="1"/>
          <p:nvPr/>
        </p:nvSpPr>
        <p:spPr>
          <a:xfrm>
            <a:off x="7375243" y="3344222"/>
            <a:ext cx="32733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4</a:t>
            </a:r>
            <a:endParaRPr/>
          </a:p>
        </p:txBody>
      </p:sp>
      <p:sp>
        <p:nvSpPr>
          <p:cNvPr id="432" name="Google Shape;432;p9"/>
          <p:cNvSpPr txBox="1"/>
          <p:nvPr/>
        </p:nvSpPr>
        <p:spPr>
          <a:xfrm>
            <a:off x="6330373" y="4232396"/>
            <a:ext cx="32733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3</a:t>
            </a:r>
            <a:endParaRPr sz="2000" b="1">
              <a:solidFill>
                <a:schemeClr val="dk1"/>
              </a:solidFill>
              <a:latin typeface="Arial"/>
              <a:ea typeface="Arial"/>
              <a:cs typeface="Arial"/>
              <a:sym typeface="Arial"/>
            </a:endParaRPr>
          </a:p>
        </p:txBody>
      </p:sp>
      <p:sp>
        <p:nvSpPr>
          <p:cNvPr id="433" name="Google Shape;433;p9"/>
          <p:cNvSpPr txBox="1"/>
          <p:nvPr/>
        </p:nvSpPr>
        <p:spPr>
          <a:xfrm>
            <a:off x="5414389" y="5028592"/>
            <a:ext cx="32733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2</a:t>
            </a:r>
            <a:endParaRPr sz="2000" b="1">
              <a:solidFill>
                <a:schemeClr val="dk1"/>
              </a:solidFill>
              <a:latin typeface="Arial"/>
              <a:ea typeface="Arial"/>
              <a:cs typeface="Arial"/>
              <a:sym typeface="Arial"/>
            </a:endParaRPr>
          </a:p>
        </p:txBody>
      </p:sp>
      <p:sp>
        <p:nvSpPr>
          <p:cNvPr id="434" name="Google Shape;434;p9"/>
          <p:cNvSpPr txBox="1"/>
          <p:nvPr/>
        </p:nvSpPr>
        <p:spPr>
          <a:xfrm>
            <a:off x="4536557" y="5734895"/>
            <a:ext cx="327334"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chemeClr val="dk1"/>
                </a:solidFill>
                <a:latin typeface="Arial"/>
                <a:ea typeface="Arial"/>
                <a:cs typeface="Arial"/>
                <a:sym typeface="Arial"/>
              </a:rPr>
              <a:t>1</a:t>
            </a:r>
            <a:endParaRPr sz="2000" b="1">
              <a:solidFill>
                <a:schemeClr val="dk1"/>
              </a:solidFill>
              <a:latin typeface="Arial"/>
              <a:ea typeface="Arial"/>
              <a:cs typeface="Arial"/>
              <a:sym typeface="Arial"/>
            </a:endParaRPr>
          </a:p>
        </p:txBody>
      </p:sp>
      <p:grpSp>
        <p:nvGrpSpPr>
          <p:cNvPr id="435" name="Google Shape;435;p9"/>
          <p:cNvGrpSpPr/>
          <p:nvPr/>
        </p:nvGrpSpPr>
        <p:grpSpPr>
          <a:xfrm>
            <a:off x="5912540" y="74692"/>
            <a:ext cx="2171605" cy="975441"/>
            <a:chOff x="5996394" y="922673"/>
            <a:chExt cx="2171605" cy="975441"/>
          </a:xfrm>
        </p:grpSpPr>
        <p:sp>
          <p:nvSpPr>
            <p:cNvPr id="436" name="Google Shape;436;p9"/>
            <p:cNvSpPr/>
            <p:nvPr/>
          </p:nvSpPr>
          <p:spPr>
            <a:xfrm>
              <a:off x="5996394" y="922673"/>
              <a:ext cx="972728" cy="975441"/>
            </a:xfrm>
            <a:custGeom>
              <a:avLst/>
              <a:gdLst/>
              <a:ahLst/>
              <a:cxnLst/>
              <a:rect l="l" t="t" r="r" b="b"/>
              <a:pathLst>
                <a:path w="7385" h="10000" extrusionOk="0">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cxnSp>
          <p:nvCxnSpPr>
            <p:cNvPr id="437" name="Google Shape;437;p9"/>
            <p:cNvCxnSpPr/>
            <p:nvPr/>
          </p:nvCxnSpPr>
          <p:spPr>
            <a:xfrm>
              <a:off x="6886500" y="1876047"/>
              <a:ext cx="1281499" cy="0"/>
            </a:xfrm>
            <a:prstGeom prst="straightConnector1">
              <a:avLst/>
            </a:prstGeom>
            <a:noFill/>
            <a:ln w="38100" cap="flat" cmpd="sng">
              <a:solidFill>
                <a:srgbClr val="F2F2F2"/>
              </a:solidFill>
              <a:prstDash val="solid"/>
              <a:miter lim="800000"/>
              <a:headEnd type="none" w="sm" len="sm"/>
              <a:tailEnd type="none" w="sm" len="sm"/>
            </a:ln>
          </p:spPr>
        </p:cxnSp>
      </p:grpSp>
      <p:grpSp>
        <p:nvGrpSpPr>
          <p:cNvPr id="438" name="Google Shape;438;p9"/>
          <p:cNvGrpSpPr/>
          <p:nvPr/>
        </p:nvGrpSpPr>
        <p:grpSpPr>
          <a:xfrm>
            <a:off x="4992743" y="1197446"/>
            <a:ext cx="2183819" cy="975441"/>
            <a:chOff x="5030787" y="1877265"/>
            <a:chExt cx="2183819" cy="975441"/>
          </a:xfrm>
        </p:grpSpPr>
        <p:sp>
          <p:nvSpPr>
            <p:cNvPr id="439" name="Google Shape;439;p9"/>
            <p:cNvSpPr/>
            <p:nvPr/>
          </p:nvSpPr>
          <p:spPr>
            <a:xfrm>
              <a:off x="5030787" y="1877265"/>
              <a:ext cx="972728" cy="975441"/>
            </a:xfrm>
            <a:custGeom>
              <a:avLst/>
              <a:gdLst/>
              <a:ahLst/>
              <a:cxnLst/>
              <a:rect l="l" t="t" r="r" b="b"/>
              <a:pathLst>
                <a:path w="7385" h="10000" extrusionOk="0">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cxnSp>
          <p:nvCxnSpPr>
            <p:cNvPr id="440" name="Google Shape;440;p9"/>
            <p:cNvCxnSpPr/>
            <p:nvPr/>
          </p:nvCxnSpPr>
          <p:spPr>
            <a:xfrm>
              <a:off x="5933107" y="2831458"/>
              <a:ext cx="1281499" cy="0"/>
            </a:xfrm>
            <a:prstGeom prst="straightConnector1">
              <a:avLst/>
            </a:prstGeom>
            <a:noFill/>
            <a:ln w="38100" cap="flat" cmpd="sng">
              <a:solidFill>
                <a:srgbClr val="D8D8D8"/>
              </a:solidFill>
              <a:prstDash val="solid"/>
              <a:miter lim="800000"/>
              <a:headEnd type="none" w="sm" len="sm"/>
              <a:tailEnd type="none" w="sm" len="sm"/>
            </a:ln>
          </p:spPr>
        </p:cxnSp>
      </p:grpSp>
      <p:grpSp>
        <p:nvGrpSpPr>
          <p:cNvPr id="441" name="Google Shape;441;p9"/>
          <p:cNvGrpSpPr/>
          <p:nvPr/>
        </p:nvGrpSpPr>
        <p:grpSpPr>
          <a:xfrm>
            <a:off x="3997473" y="2153201"/>
            <a:ext cx="2190374" cy="975441"/>
            <a:chOff x="4065182" y="2756022"/>
            <a:chExt cx="2190374" cy="975441"/>
          </a:xfrm>
        </p:grpSpPr>
        <p:sp>
          <p:nvSpPr>
            <p:cNvPr id="442" name="Google Shape;442;p9"/>
            <p:cNvSpPr/>
            <p:nvPr/>
          </p:nvSpPr>
          <p:spPr>
            <a:xfrm>
              <a:off x="4065182" y="2756022"/>
              <a:ext cx="972728" cy="975441"/>
            </a:xfrm>
            <a:custGeom>
              <a:avLst/>
              <a:gdLst/>
              <a:ahLst/>
              <a:cxnLst/>
              <a:rect l="l" t="t" r="r" b="b"/>
              <a:pathLst>
                <a:path w="7385" h="10000" extrusionOk="0">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cxnSp>
          <p:nvCxnSpPr>
            <p:cNvPr id="443" name="Google Shape;443;p9"/>
            <p:cNvCxnSpPr/>
            <p:nvPr/>
          </p:nvCxnSpPr>
          <p:spPr>
            <a:xfrm>
              <a:off x="4974057" y="3712008"/>
              <a:ext cx="1281499" cy="0"/>
            </a:xfrm>
            <a:prstGeom prst="straightConnector1">
              <a:avLst/>
            </a:prstGeom>
            <a:noFill/>
            <a:ln w="38100" cap="flat" cmpd="sng">
              <a:solidFill>
                <a:srgbClr val="BFBFBF"/>
              </a:solidFill>
              <a:prstDash val="solid"/>
              <a:miter lim="800000"/>
              <a:headEnd type="none" w="sm" len="sm"/>
              <a:tailEnd type="none" w="sm" len="sm"/>
            </a:ln>
          </p:spPr>
        </p:cxnSp>
      </p:grpSp>
      <p:grpSp>
        <p:nvGrpSpPr>
          <p:cNvPr id="444" name="Google Shape;444;p9"/>
          <p:cNvGrpSpPr/>
          <p:nvPr/>
        </p:nvGrpSpPr>
        <p:grpSpPr>
          <a:xfrm>
            <a:off x="3023868" y="3067912"/>
            <a:ext cx="2227008" cy="975441"/>
            <a:chOff x="3321484" y="3593750"/>
            <a:chExt cx="2227008" cy="975441"/>
          </a:xfrm>
        </p:grpSpPr>
        <p:sp>
          <p:nvSpPr>
            <p:cNvPr id="445" name="Google Shape;445;p9"/>
            <p:cNvSpPr/>
            <p:nvPr/>
          </p:nvSpPr>
          <p:spPr>
            <a:xfrm>
              <a:off x="3321484" y="3593750"/>
              <a:ext cx="972728" cy="975441"/>
            </a:xfrm>
            <a:custGeom>
              <a:avLst/>
              <a:gdLst/>
              <a:ahLst/>
              <a:cxnLst/>
              <a:rect l="l" t="t" r="r" b="b"/>
              <a:pathLst>
                <a:path w="7385" h="10000" extrusionOk="0">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A5A5A5"/>
            </a:solidFill>
            <a:ln w="9525" cap="flat" cmpd="sng">
              <a:solidFill>
                <a:srgbClr val="A5A5A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cxnSp>
          <p:nvCxnSpPr>
            <p:cNvPr id="446" name="Google Shape;446;p9"/>
            <p:cNvCxnSpPr/>
            <p:nvPr/>
          </p:nvCxnSpPr>
          <p:spPr>
            <a:xfrm>
              <a:off x="4266993" y="4549735"/>
              <a:ext cx="1281499" cy="0"/>
            </a:xfrm>
            <a:prstGeom prst="straightConnector1">
              <a:avLst/>
            </a:prstGeom>
            <a:noFill/>
            <a:ln w="38100" cap="flat" cmpd="sng">
              <a:solidFill>
                <a:srgbClr val="A5A5A5"/>
              </a:solidFill>
              <a:prstDash val="solid"/>
              <a:miter lim="800000"/>
              <a:headEnd type="none" w="sm" len="sm"/>
              <a:tailEnd type="none" w="sm" len="sm"/>
            </a:ln>
          </p:spPr>
        </p:cxnSp>
      </p:grpSp>
      <p:grpSp>
        <p:nvGrpSpPr>
          <p:cNvPr id="447" name="Google Shape;447;p9"/>
          <p:cNvGrpSpPr/>
          <p:nvPr/>
        </p:nvGrpSpPr>
        <p:grpSpPr>
          <a:xfrm>
            <a:off x="1707302" y="3895656"/>
            <a:ext cx="2716488" cy="975441"/>
            <a:chOff x="2596540" y="4354454"/>
            <a:chExt cx="2217514" cy="975441"/>
          </a:xfrm>
        </p:grpSpPr>
        <p:sp>
          <p:nvSpPr>
            <p:cNvPr id="448" name="Google Shape;448;p9"/>
            <p:cNvSpPr/>
            <p:nvPr/>
          </p:nvSpPr>
          <p:spPr>
            <a:xfrm>
              <a:off x="2596540" y="4354454"/>
              <a:ext cx="972728" cy="975441"/>
            </a:xfrm>
            <a:custGeom>
              <a:avLst/>
              <a:gdLst/>
              <a:ahLst/>
              <a:cxnLst/>
              <a:rect l="l" t="t" r="r" b="b"/>
              <a:pathLst>
                <a:path w="7385" h="10000" extrusionOk="0">
                  <a:moveTo>
                    <a:pt x="3686" y="0"/>
                  </a:moveTo>
                  <a:lnTo>
                    <a:pt x="4120" y="33"/>
                  </a:lnTo>
                  <a:lnTo>
                    <a:pt x="4529" y="134"/>
                  </a:lnTo>
                  <a:lnTo>
                    <a:pt x="4928" y="292"/>
                  </a:lnTo>
                  <a:lnTo>
                    <a:pt x="5313" y="506"/>
                  </a:lnTo>
                  <a:lnTo>
                    <a:pt x="5663" y="776"/>
                  </a:lnTo>
                  <a:lnTo>
                    <a:pt x="5997" y="1091"/>
                  </a:lnTo>
                  <a:lnTo>
                    <a:pt x="6297" y="1464"/>
                  </a:lnTo>
                  <a:lnTo>
                    <a:pt x="6564" y="1869"/>
                  </a:lnTo>
                  <a:lnTo>
                    <a:pt x="6797" y="2318"/>
                  </a:lnTo>
                  <a:cubicBezTo>
                    <a:pt x="6864" y="2476"/>
                    <a:pt x="6930" y="2634"/>
                    <a:pt x="6997" y="2792"/>
                  </a:cubicBezTo>
                  <a:lnTo>
                    <a:pt x="7165" y="3298"/>
                  </a:lnTo>
                  <a:cubicBezTo>
                    <a:pt x="7204" y="3478"/>
                    <a:pt x="7242" y="3659"/>
                    <a:pt x="7281" y="3839"/>
                  </a:cubicBezTo>
                  <a:cubicBezTo>
                    <a:pt x="7303" y="4027"/>
                    <a:pt x="7326" y="4215"/>
                    <a:pt x="7348" y="4403"/>
                  </a:cubicBezTo>
                  <a:lnTo>
                    <a:pt x="7372" y="4988"/>
                  </a:lnTo>
                  <a:lnTo>
                    <a:pt x="7381" y="5675"/>
                  </a:lnTo>
                  <a:lnTo>
                    <a:pt x="7381" y="6295"/>
                  </a:lnTo>
                  <a:lnTo>
                    <a:pt x="7381" y="6847"/>
                  </a:lnTo>
                  <a:lnTo>
                    <a:pt x="7381" y="7353"/>
                  </a:lnTo>
                  <a:lnTo>
                    <a:pt x="7381" y="7792"/>
                  </a:lnTo>
                  <a:lnTo>
                    <a:pt x="7381" y="9741"/>
                  </a:lnTo>
                  <a:cubicBezTo>
                    <a:pt x="7382" y="9825"/>
                    <a:pt x="7384" y="9908"/>
                    <a:pt x="7385" y="9992"/>
                  </a:cubicBezTo>
                  <a:lnTo>
                    <a:pt x="4553" y="10000"/>
                  </a:lnTo>
                  <a:lnTo>
                    <a:pt x="4553" y="10000"/>
                  </a:lnTo>
                  <a:cubicBezTo>
                    <a:pt x="4551" y="9996"/>
                    <a:pt x="4548" y="9992"/>
                    <a:pt x="4546" y="9988"/>
                  </a:cubicBezTo>
                  <a:cubicBezTo>
                    <a:pt x="4543" y="9984"/>
                    <a:pt x="4540" y="9981"/>
                    <a:pt x="4537" y="9977"/>
                  </a:cubicBezTo>
                  <a:lnTo>
                    <a:pt x="4128" y="9965"/>
                  </a:lnTo>
                  <a:lnTo>
                    <a:pt x="3686" y="9965"/>
                  </a:lnTo>
                  <a:lnTo>
                    <a:pt x="3253" y="9932"/>
                  </a:lnTo>
                  <a:lnTo>
                    <a:pt x="2844" y="9829"/>
                  </a:lnTo>
                  <a:lnTo>
                    <a:pt x="2444" y="9673"/>
                  </a:lnTo>
                  <a:lnTo>
                    <a:pt x="2061" y="9459"/>
                  </a:lnTo>
                  <a:lnTo>
                    <a:pt x="1710" y="9189"/>
                  </a:lnTo>
                  <a:lnTo>
                    <a:pt x="1376" y="8872"/>
                  </a:lnTo>
                  <a:lnTo>
                    <a:pt x="1076" y="8502"/>
                  </a:lnTo>
                  <a:lnTo>
                    <a:pt x="809" y="8096"/>
                  </a:lnTo>
                  <a:lnTo>
                    <a:pt x="576" y="7658"/>
                  </a:lnTo>
                  <a:lnTo>
                    <a:pt x="375" y="7172"/>
                  </a:lnTo>
                  <a:cubicBezTo>
                    <a:pt x="320" y="7003"/>
                    <a:pt x="264" y="6835"/>
                    <a:pt x="209" y="6666"/>
                  </a:cubicBezTo>
                  <a:lnTo>
                    <a:pt x="92" y="6126"/>
                  </a:lnTo>
                  <a:lnTo>
                    <a:pt x="26" y="5562"/>
                  </a:lnTo>
                  <a:cubicBezTo>
                    <a:pt x="17" y="5371"/>
                    <a:pt x="9" y="5179"/>
                    <a:pt x="0" y="4988"/>
                  </a:cubicBezTo>
                  <a:cubicBezTo>
                    <a:pt x="9" y="4793"/>
                    <a:pt x="17" y="4598"/>
                    <a:pt x="26" y="4403"/>
                  </a:cubicBezTo>
                  <a:lnTo>
                    <a:pt x="92" y="3839"/>
                  </a:lnTo>
                  <a:lnTo>
                    <a:pt x="209" y="3298"/>
                  </a:lnTo>
                  <a:cubicBezTo>
                    <a:pt x="264" y="3129"/>
                    <a:pt x="320" y="2961"/>
                    <a:pt x="375" y="2792"/>
                  </a:cubicBezTo>
                  <a:lnTo>
                    <a:pt x="576" y="2318"/>
                  </a:lnTo>
                  <a:lnTo>
                    <a:pt x="809" y="1869"/>
                  </a:lnTo>
                  <a:lnTo>
                    <a:pt x="1076" y="1464"/>
                  </a:lnTo>
                  <a:lnTo>
                    <a:pt x="1376" y="1091"/>
                  </a:lnTo>
                  <a:lnTo>
                    <a:pt x="1710" y="776"/>
                  </a:lnTo>
                  <a:lnTo>
                    <a:pt x="2061" y="506"/>
                  </a:lnTo>
                  <a:lnTo>
                    <a:pt x="2444" y="292"/>
                  </a:lnTo>
                  <a:lnTo>
                    <a:pt x="2844" y="134"/>
                  </a:lnTo>
                  <a:lnTo>
                    <a:pt x="3253" y="33"/>
                  </a:lnTo>
                  <a:lnTo>
                    <a:pt x="3686" y="0"/>
                  </a:lnTo>
                  <a:close/>
                </a:path>
              </a:pathLst>
            </a:custGeom>
            <a:solidFill>
              <a:srgbClr val="7F7F7F"/>
            </a:solidFill>
            <a:ln w="9525" cap="flat" cmpd="sng">
              <a:solidFill>
                <a:srgbClr val="7F7F7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Poppins"/>
                <a:ea typeface="Poppins"/>
                <a:cs typeface="Poppins"/>
                <a:sym typeface="Poppins"/>
              </a:endParaRPr>
            </a:p>
          </p:txBody>
        </p:sp>
        <p:cxnSp>
          <p:nvCxnSpPr>
            <p:cNvPr id="449" name="Google Shape;449;p9"/>
            <p:cNvCxnSpPr/>
            <p:nvPr/>
          </p:nvCxnSpPr>
          <p:spPr>
            <a:xfrm>
              <a:off x="3532555" y="5307007"/>
              <a:ext cx="1281499" cy="0"/>
            </a:xfrm>
            <a:prstGeom prst="straightConnector1">
              <a:avLst/>
            </a:prstGeom>
            <a:noFill/>
            <a:ln w="38100" cap="flat" cmpd="sng">
              <a:solidFill>
                <a:srgbClr val="7F7F7F"/>
              </a:solidFill>
              <a:prstDash val="solid"/>
              <a:miter lim="800000"/>
              <a:headEnd type="none" w="sm" len="sm"/>
              <a:tailEnd type="none" w="sm" len="sm"/>
            </a:ln>
          </p:spPr>
        </p:cxnSp>
      </p:grpSp>
      <p:sp>
        <p:nvSpPr>
          <p:cNvPr id="450" name="Google Shape;450;p9"/>
          <p:cNvSpPr/>
          <p:nvPr/>
        </p:nvSpPr>
        <p:spPr>
          <a:xfrm>
            <a:off x="5854547" y="426022"/>
            <a:ext cx="108871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lt1"/>
                </a:solidFill>
                <a:latin typeface="Poppins Medium"/>
                <a:ea typeface="Poppins Medium"/>
                <a:cs typeface="Poppins Medium"/>
                <a:sym typeface="Poppins Medium"/>
              </a:rPr>
              <a:t>Demo</a:t>
            </a:r>
            <a:endParaRPr sz="1800" dirty="0">
              <a:solidFill>
                <a:schemeClr val="lt1"/>
              </a:solidFill>
              <a:latin typeface="Poppins Medium"/>
              <a:ea typeface="Poppins Medium"/>
              <a:cs typeface="Poppins Medium"/>
              <a:sym typeface="Poppins Medium"/>
            </a:endParaRPr>
          </a:p>
        </p:txBody>
      </p:sp>
      <p:sp>
        <p:nvSpPr>
          <p:cNvPr id="451" name="Google Shape;451;p9"/>
          <p:cNvSpPr/>
          <p:nvPr/>
        </p:nvSpPr>
        <p:spPr>
          <a:xfrm>
            <a:off x="4960503" y="1516529"/>
            <a:ext cx="108871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191919"/>
                </a:solidFill>
                <a:latin typeface="Poppins Medium"/>
                <a:ea typeface="Poppins Medium"/>
                <a:cs typeface="Poppins Medium"/>
                <a:sym typeface="Poppins Medium"/>
              </a:rPr>
              <a:t>Mindset</a:t>
            </a:r>
            <a:endParaRPr sz="1800">
              <a:solidFill>
                <a:srgbClr val="191919"/>
              </a:solidFill>
              <a:latin typeface="Poppins Medium"/>
              <a:ea typeface="Poppins Medium"/>
              <a:cs typeface="Poppins Medium"/>
              <a:sym typeface="Poppins Medium"/>
            </a:endParaRPr>
          </a:p>
        </p:txBody>
      </p:sp>
      <p:sp>
        <p:nvSpPr>
          <p:cNvPr id="452" name="Google Shape;452;p9"/>
          <p:cNvSpPr/>
          <p:nvPr/>
        </p:nvSpPr>
        <p:spPr>
          <a:xfrm>
            <a:off x="1413163" y="4260728"/>
            <a:ext cx="1768821" cy="3231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500">
                <a:solidFill>
                  <a:schemeClr val="lt1"/>
                </a:solidFill>
                <a:latin typeface="Poppins Medium"/>
                <a:ea typeface="Poppins Medium"/>
                <a:cs typeface="Poppins Medium"/>
                <a:sym typeface="Poppins Medium"/>
              </a:rPr>
              <a:t>Comprehend</a:t>
            </a:r>
            <a:endParaRPr sz="1500">
              <a:solidFill>
                <a:schemeClr val="lt1"/>
              </a:solidFill>
              <a:latin typeface="Poppins Medium"/>
              <a:ea typeface="Poppins Medium"/>
              <a:cs typeface="Poppins Medium"/>
              <a:sym typeface="Poppins Medium"/>
            </a:endParaRPr>
          </a:p>
        </p:txBody>
      </p:sp>
      <p:sp>
        <p:nvSpPr>
          <p:cNvPr id="453" name="Google Shape;453;p9"/>
          <p:cNvSpPr/>
          <p:nvPr/>
        </p:nvSpPr>
        <p:spPr>
          <a:xfrm>
            <a:off x="3939480" y="2479289"/>
            <a:ext cx="108871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lt1"/>
                </a:solidFill>
                <a:latin typeface="Poppins Medium"/>
                <a:ea typeface="Poppins Medium"/>
                <a:cs typeface="Poppins Medium"/>
                <a:sym typeface="Poppins Medium"/>
              </a:rPr>
              <a:t>Process</a:t>
            </a:r>
            <a:endParaRPr sz="1800">
              <a:solidFill>
                <a:schemeClr val="lt1"/>
              </a:solidFill>
              <a:latin typeface="Poppins Medium"/>
              <a:ea typeface="Poppins Medium"/>
              <a:cs typeface="Poppins Medium"/>
              <a:sym typeface="Poppins Medium"/>
            </a:endParaRPr>
          </a:p>
        </p:txBody>
      </p:sp>
      <p:sp>
        <p:nvSpPr>
          <p:cNvPr id="454" name="Google Shape;454;p9"/>
          <p:cNvSpPr/>
          <p:nvPr/>
        </p:nvSpPr>
        <p:spPr>
          <a:xfrm>
            <a:off x="2996793" y="3375949"/>
            <a:ext cx="108871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Poppins Medium"/>
                <a:ea typeface="Poppins Medium"/>
                <a:cs typeface="Poppins Medium"/>
                <a:sym typeface="Poppins Medium"/>
              </a:rPr>
              <a:t>Tools</a:t>
            </a:r>
            <a:endParaRPr sz="1800">
              <a:solidFill>
                <a:schemeClr val="dk1"/>
              </a:solidFill>
              <a:latin typeface="Poppins Medium"/>
              <a:ea typeface="Poppins Medium"/>
              <a:cs typeface="Poppins Medium"/>
              <a:sym typeface="Poppins Medium"/>
            </a:endParaRPr>
          </a:p>
        </p:txBody>
      </p:sp>
    </p:spTree>
  </p:cSld>
  <p:clrMapOvr>
    <a:masterClrMapping/>
  </p:clrMapOvr>
</p:sld>
</file>

<file path=ppt/theme/theme1.xml><?xml version="1.0" encoding="utf-8"?>
<a:theme xmlns:a="http://schemas.openxmlformats.org/drawingml/2006/main" name="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Quote">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ack Cover">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999999"/>
      </a:accent6>
      <a:hlink>
        <a:srgbClr val="079FFF"/>
      </a:hlink>
      <a:folHlink>
        <a:srgbClr val="079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5.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1008</TotalTime>
  <Words>863</Words>
  <Application>Microsoft Office PowerPoint</Application>
  <PresentationFormat>Widescreen</PresentationFormat>
  <Paragraphs>224</Paragraphs>
  <Slides>34</Slides>
  <Notes>34</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34</vt:i4>
      </vt:variant>
    </vt:vector>
  </HeadingPairs>
  <TitlesOfParts>
    <vt:vector size="49" baseType="lpstr">
      <vt:lpstr>Calibri</vt:lpstr>
      <vt:lpstr>Century Schoolbook</vt:lpstr>
      <vt:lpstr>Gill Sans MT</vt:lpstr>
      <vt:lpstr>Impact</vt:lpstr>
      <vt:lpstr>Arial</vt:lpstr>
      <vt:lpstr>EB Garamond</vt:lpstr>
      <vt:lpstr>Poppins Medium</vt:lpstr>
      <vt:lpstr>Poppins</vt:lpstr>
      <vt:lpstr>Poppins SemiBold</vt:lpstr>
      <vt:lpstr>Wingdings 2</vt:lpstr>
      <vt:lpstr>Cover</vt:lpstr>
      <vt:lpstr>Quote</vt:lpstr>
      <vt:lpstr>Back Cover</vt:lpstr>
      <vt:lpstr>View</vt:lpstr>
      <vt:lpstr>Badge</vt:lpstr>
      <vt:lpstr>PowerPoint Presentation</vt:lpstr>
      <vt:lpstr>PowerPoint Presentation</vt:lpstr>
      <vt:lpstr>PowerPoint Presentation</vt:lpstr>
      <vt:lpstr>Stakeholders</vt:lpstr>
      <vt:lpstr>  Our next starts</vt:lpstr>
      <vt:lpstr>3 WEEKS OF TRAINING + PROJECT DEMO  </vt:lpstr>
      <vt:lpstr>Agenda</vt:lpstr>
      <vt:lpstr>Our Journey</vt:lpstr>
      <vt:lpstr>PowerPoint Presentation</vt:lpstr>
      <vt:lpstr>Our Team</vt:lpstr>
      <vt:lpstr>PowerPoint Presentation</vt:lpstr>
      <vt:lpstr>Project Goals</vt:lpstr>
      <vt:lpstr>Problem Statement</vt:lpstr>
      <vt:lpstr>Engineering Practices (Design Patterns and Principles-UML)</vt:lpstr>
      <vt:lpstr>Use Case</vt:lpstr>
      <vt:lpstr>Use Case</vt:lpstr>
      <vt:lpstr>Activity  Diagram</vt:lpstr>
      <vt:lpstr>Activity  Diagram</vt:lpstr>
      <vt:lpstr>Activity  Diagram</vt:lpstr>
      <vt:lpstr>Sequence  Diagram</vt:lpstr>
      <vt:lpstr>Sequence  Diagram</vt:lpstr>
      <vt:lpstr>Sequence Diagram</vt:lpstr>
      <vt:lpstr>Class  Diagram</vt:lpstr>
      <vt:lpstr>Database Schema</vt:lpstr>
      <vt:lpstr>Tech Stack</vt:lpstr>
      <vt:lpstr>PowerPoint Presentation</vt:lpstr>
      <vt:lpstr>Development</vt:lpstr>
      <vt:lpstr>PowerPoint Presentation</vt:lpstr>
      <vt:lpstr> Challenges and LeArnings</vt:lpstr>
      <vt:lpstr>Challenges</vt:lpstr>
      <vt:lpstr>Learnings</vt:lpstr>
      <vt:lpstr>Demo</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Wailam Pan</dc:creator>
  <cp:lastModifiedBy> </cp:lastModifiedBy>
  <cp:revision>29</cp:revision>
  <dcterms:created xsi:type="dcterms:W3CDTF">2018-11-16T01:56:21Z</dcterms:created>
  <dcterms:modified xsi:type="dcterms:W3CDTF">2020-06-19T11:09:39Z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ServerID">
    <vt:lpwstr>2a760b3e-54a5-418b-9dd9-555cd32dea45</vt:lpwstr>
  </property>
  <property fmtid="{D5CDD505-2E9C-101B-9397-08002B2CF9AE}" pid="3" name="Offisync_UniqueId">
    <vt:lpwstr>167823</vt:lpwstr>
  </property>
  <property fmtid="{D5CDD505-2E9C-101B-9397-08002B2CF9AE}" pid="4" name="Jive_LatestUserAccountName">
    <vt:lpwstr>vaivashi</vt:lpwstr>
  </property>
  <property fmtid="{D5CDD505-2E9C-101B-9397-08002B2CF9AE}" pid="5" name="Jive_VersionGuid">
    <vt:lpwstr>f166cf82-5007-4aeb-b839-2269b5079005</vt:lpwstr>
  </property>
  <property fmtid="{D5CDD505-2E9C-101B-9397-08002B2CF9AE}" pid="6" name="Offisync_UpdateToken">
    <vt:lpwstr>8</vt:lpwstr>
  </property>
  <property fmtid="{D5CDD505-2E9C-101B-9397-08002B2CF9AE}" pid="7" name="Offisync_ProviderInitializationData">
    <vt:lpwstr>https://vox.publicissapient.com</vt:lpwstr>
  </property>
  <property fmtid="{D5CDD505-2E9C-101B-9397-08002B2CF9AE}" pid="8" name="ContentTypeId">
    <vt:lpwstr>0x0101005B3C05FE7C078A4EBD0AABA0297D5076</vt:lpwstr>
  </property>
</Properties>
</file>